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Genty Sans" panose="020B0604020202020204" charset="0"/>
      <p:regular r:id="rId31"/>
    </p:embeddedFont>
    <p:embeddedFont>
      <p:font typeface="Saira Bold" panose="020B0604020202020204" charset="0"/>
      <p:regular r:id="rId32"/>
    </p:embeddedFont>
    <p:embeddedFont>
      <p:font typeface="Bungee" panose="020B0604020202020204" charset="0"/>
      <p:regular r:id="rId33"/>
    </p:embeddedFont>
    <p:embeddedFont>
      <p:font typeface="Nunito Bold" panose="020B0604020202020204" charset="0"/>
      <p:regular r:id="rId34"/>
    </p:embeddedFont>
    <p:embeddedFont>
      <p:font typeface="Asap Semi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</p:embeddedFont>
    <p:embeddedFont>
      <p:font typeface="Nunito Bold Bold" panose="020B0604020202020204" charset="0"/>
      <p:regular r:id="rId41"/>
    </p:embeddedFont>
    <p:embeddedFont>
      <p:font typeface="Handyman" panose="020B0604020202020204" charset="0"/>
      <p:regular r:id="rId42"/>
    </p:embeddedFont>
    <p:embeddedFont>
      <p:font typeface="Montserrat Extra-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svg"/><Relationship Id="rId4" Type="http://schemas.openxmlformats.org/officeDocument/2006/relationships/image" Target="../media/image18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2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0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3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4.svg"/><Relationship Id="rId5" Type="http://schemas.openxmlformats.org/officeDocument/2006/relationships/image" Target="../media/image52.sv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52.svg"/><Relationship Id="rId7" Type="http://schemas.openxmlformats.org/officeDocument/2006/relationships/image" Target="../media/image6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6.sv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2.sv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78.sv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4210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8842" y="4431363"/>
            <a:ext cx="8500997" cy="226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8"/>
              </a:lnSpc>
            </a:pPr>
            <a:r>
              <a:rPr lang="en-US" sz="17764">
                <a:solidFill>
                  <a:srgbClr val="FFFFFF"/>
                </a:solidFill>
                <a:latin typeface="Genty Sans"/>
              </a:rPr>
              <a:t>Nhóm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5656" y="2515035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383333"/>
                </a:solidFill>
                <a:latin typeface="Bungee"/>
              </a:rPr>
              <a:t>Báo cáo đồ án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906" y="-30418"/>
            <a:ext cx="2592473" cy="2266087"/>
            <a:chOff x="0" y="-180975"/>
            <a:chExt cx="684215" cy="598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684215" cy="598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59379" y="-33523"/>
            <a:ext cx="2717875" cy="2282632"/>
            <a:chOff x="0" y="-180975"/>
            <a:chExt cx="715819" cy="6011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715819" cy="601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SERVER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86296" y="-180192"/>
            <a:ext cx="2569243" cy="2275691"/>
            <a:chOff x="0" y="-180975"/>
            <a:chExt cx="676673" cy="599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676673" cy="599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B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626847" y="6919024"/>
            <a:ext cx="6079857" cy="3678313"/>
          </a:xfrm>
          <a:custGeom>
            <a:avLst/>
            <a:gdLst/>
            <a:ahLst/>
            <a:cxnLst/>
            <a:rect l="l" t="t" r="r" b="b"/>
            <a:pathLst>
              <a:path w="6079857" h="3678313">
                <a:moveTo>
                  <a:pt x="6079857" y="0"/>
                </a:moveTo>
                <a:lnTo>
                  <a:pt x="0" y="0"/>
                </a:lnTo>
                <a:lnTo>
                  <a:pt x="0" y="3678313"/>
                </a:lnTo>
                <a:lnTo>
                  <a:pt x="6079857" y="3678313"/>
                </a:lnTo>
                <a:lnTo>
                  <a:pt x="60798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58072" y="6867825"/>
            <a:ext cx="5574508" cy="3950932"/>
          </a:xfrm>
          <a:custGeom>
            <a:avLst/>
            <a:gdLst/>
            <a:ahLst/>
            <a:cxnLst/>
            <a:rect l="l" t="t" r="r" b="b"/>
            <a:pathLst>
              <a:path w="5574508" h="3950932">
                <a:moveTo>
                  <a:pt x="0" y="0"/>
                </a:moveTo>
                <a:lnTo>
                  <a:pt x="5574508" y="0"/>
                </a:lnTo>
                <a:lnTo>
                  <a:pt x="5574508" y="3950932"/>
                </a:lnTo>
                <a:lnTo>
                  <a:pt x="0" y="395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2341855" y="1605290"/>
            <a:ext cx="0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129807" y="1605290"/>
            <a:ext cx="14193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70918" y="1458926"/>
            <a:ext cx="28634" cy="8321028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2370430" y="2696851"/>
            <a:ext cx="6730802" cy="16673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4185756" y="1929654"/>
            <a:ext cx="3053499" cy="1493669"/>
            <a:chOff x="0" y="-142875"/>
            <a:chExt cx="804214" cy="3933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6453" cy="149729"/>
            </a:xfrm>
            <a:custGeom>
              <a:avLst/>
              <a:gdLst/>
              <a:ahLst/>
              <a:cxnLst/>
              <a:rect l="l" t="t" r="r" b="b"/>
              <a:pathLst>
                <a:path w="786453" h="149729">
                  <a:moveTo>
                    <a:pt x="74865" y="0"/>
                  </a:moveTo>
                  <a:lnTo>
                    <a:pt x="711588" y="0"/>
                  </a:lnTo>
                  <a:cubicBezTo>
                    <a:pt x="752935" y="0"/>
                    <a:pt x="786453" y="33518"/>
                    <a:pt x="786453" y="74865"/>
                  </a:cubicBezTo>
                  <a:lnTo>
                    <a:pt x="786453" y="74865"/>
                  </a:lnTo>
                  <a:cubicBezTo>
                    <a:pt x="786453" y="94720"/>
                    <a:pt x="778565" y="113762"/>
                    <a:pt x="764525" y="127802"/>
                  </a:cubicBezTo>
                  <a:cubicBezTo>
                    <a:pt x="750486" y="141842"/>
                    <a:pt x="731443" y="149729"/>
                    <a:pt x="711588" y="149729"/>
                  </a:cubicBezTo>
                  <a:lnTo>
                    <a:pt x="74865" y="149729"/>
                  </a:lnTo>
                  <a:cubicBezTo>
                    <a:pt x="55009" y="149729"/>
                    <a:pt x="35967" y="141842"/>
                    <a:pt x="21927" y="127802"/>
                  </a:cubicBezTo>
                  <a:cubicBezTo>
                    <a:pt x="7888" y="113762"/>
                    <a:pt x="0" y="94720"/>
                    <a:pt x="0" y="74865"/>
                  </a:cubicBezTo>
                  <a:lnTo>
                    <a:pt x="0" y="74865"/>
                  </a:lnTo>
                  <a:cubicBezTo>
                    <a:pt x="0" y="55009"/>
                    <a:pt x="7888" y="35967"/>
                    <a:pt x="21927" y="21927"/>
                  </a:cubicBezTo>
                  <a:cubicBezTo>
                    <a:pt x="35967" y="7888"/>
                    <a:pt x="55009" y="0"/>
                    <a:pt x="7486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804214" cy="3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YÊU CẦU TẠO TRẬN MỚI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89892" y="2808351"/>
            <a:ext cx="6730823" cy="1593066"/>
            <a:chOff x="0" y="-723304"/>
            <a:chExt cx="8974430" cy="2124086"/>
          </a:xfrm>
        </p:grpSpPr>
        <p:sp>
          <p:nvSpPr>
            <p:cNvPr id="21" name="AutoShape 21"/>
            <p:cNvSpPr/>
            <p:nvPr/>
          </p:nvSpPr>
          <p:spPr>
            <a:xfrm flipH="1">
              <a:off x="0" y="345657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784763" y="-723304"/>
              <a:ext cx="7404903" cy="2124086"/>
              <a:chOff x="0" y="-142875"/>
              <a:chExt cx="1462697" cy="41957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62697" cy="136556"/>
              </a:xfrm>
              <a:custGeom>
                <a:avLst/>
                <a:gdLst/>
                <a:ahLst/>
                <a:cxnLst/>
                <a:rect l="l" t="t" r="r" b="b"/>
                <a:pathLst>
                  <a:path w="1462697" h="136556">
                    <a:moveTo>
                      <a:pt x="68278" y="0"/>
                    </a:moveTo>
                    <a:lnTo>
                      <a:pt x="1394419" y="0"/>
                    </a:lnTo>
                    <a:cubicBezTo>
                      <a:pt x="1412527" y="0"/>
                      <a:pt x="1429894" y="7194"/>
                      <a:pt x="1442699" y="19998"/>
                    </a:cubicBezTo>
                    <a:cubicBezTo>
                      <a:pt x="1455503" y="32803"/>
                      <a:pt x="1462697" y="50170"/>
                      <a:pt x="1462697" y="68278"/>
                    </a:cubicBezTo>
                    <a:lnTo>
                      <a:pt x="1462697" y="68278"/>
                    </a:lnTo>
                    <a:cubicBezTo>
                      <a:pt x="1462697" y="86386"/>
                      <a:pt x="1455503" y="103753"/>
                      <a:pt x="1442699" y="116558"/>
                    </a:cubicBezTo>
                    <a:cubicBezTo>
                      <a:pt x="1429894" y="129362"/>
                      <a:pt x="1412527" y="136556"/>
                      <a:pt x="1394419" y="136556"/>
                    </a:cubicBezTo>
                    <a:lnTo>
                      <a:pt x="68278" y="136556"/>
                    </a:lnTo>
                    <a:cubicBezTo>
                      <a:pt x="50170" y="136556"/>
                      <a:pt x="32803" y="129362"/>
                      <a:pt x="19998" y="116558"/>
                    </a:cubicBezTo>
                    <a:cubicBezTo>
                      <a:pt x="7194" y="103753"/>
                      <a:pt x="0" y="86386"/>
                      <a:pt x="0" y="68278"/>
                    </a:cubicBezTo>
                    <a:lnTo>
                      <a:pt x="0" y="68278"/>
                    </a:lnTo>
                    <a:cubicBezTo>
                      <a:pt x="0" y="50170"/>
                      <a:pt x="7194" y="32803"/>
                      <a:pt x="19998" y="19998"/>
                    </a:cubicBezTo>
                    <a:cubicBezTo>
                      <a:pt x="32803" y="7194"/>
                      <a:pt x="50170" y="0"/>
                      <a:pt x="68278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1346418" cy="4195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NHẬN, TRẢ VỀ ID TRẬN VÀ LISTENER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42307" y="1348084"/>
            <a:ext cx="1941947" cy="1590968"/>
            <a:chOff x="0" y="-142875"/>
            <a:chExt cx="511459" cy="4190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42875"/>
              <a:ext cx="499295" cy="419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TẠO TRẬN MỚI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49741" y="5743138"/>
            <a:ext cx="1977949" cy="1522397"/>
            <a:chOff x="0" y="-142875"/>
            <a:chExt cx="520941" cy="4009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520941" cy="400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TRONG TRẬN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13188" y="6535617"/>
            <a:ext cx="6730802" cy="1466097"/>
            <a:chOff x="142" y="-723306"/>
            <a:chExt cx="8974403" cy="1954797"/>
          </a:xfrm>
        </p:grpSpPr>
        <p:sp>
          <p:nvSpPr>
            <p:cNvPr id="32" name="AutoShape 32"/>
            <p:cNvSpPr/>
            <p:nvPr/>
          </p:nvSpPr>
          <p:spPr>
            <a:xfrm flipV="1">
              <a:off x="142" y="288507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3085740" y="-723306"/>
              <a:ext cx="2954959" cy="1954797"/>
              <a:chOff x="0" y="-142875"/>
              <a:chExt cx="583695" cy="38613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53719" cy="145338"/>
              </a:xfrm>
              <a:custGeom>
                <a:avLst/>
                <a:gdLst/>
                <a:ahLst/>
                <a:cxnLst/>
                <a:rect l="l" t="t" r="r" b="b"/>
                <a:pathLst>
                  <a:path w="553719" h="145338">
                    <a:moveTo>
                      <a:pt x="72669" y="0"/>
                    </a:moveTo>
                    <a:lnTo>
                      <a:pt x="481050" y="0"/>
                    </a:lnTo>
                    <a:cubicBezTo>
                      <a:pt x="521184" y="0"/>
                      <a:pt x="553719" y="32535"/>
                      <a:pt x="553719" y="72669"/>
                    </a:cubicBezTo>
                    <a:lnTo>
                      <a:pt x="553719" y="72669"/>
                    </a:lnTo>
                    <a:cubicBezTo>
                      <a:pt x="553719" y="91942"/>
                      <a:pt x="546063" y="110426"/>
                      <a:pt x="532435" y="124054"/>
                    </a:cubicBezTo>
                    <a:cubicBezTo>
                      <a:pt x="518807" y="137682"/>
                      <a:pt x="500323" y="145338"/>
                      <a:pt x="481050" y="145338"/>
                    </a:cubicBezTo>
                    <a:lnTo>
                      <a:pt x="72669" y="145338"/>
                    </a:lnTo>
                    <a:cubicBezTo>
                      <a:pt x="32535" y="145338"/>
                      <a:pt x="0" y="112803"/>
                      <a:pt x="0" y="72669"/>
                    </a:cubicBezTo>
                    <a:lnTo>
                      <a:pt x="0" y="72669"/>
                    </a:lnTo>
                    <a:cubicBezTo>
                      <a:pt x="0" y="32535"/>
                      <a:pt x="32535" y="0"/>
                      <a:pt x="72669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42875"/>
                <a:ext cx="583695" cy="3861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36" name="AutoShape 36"/>
          <p:cNvSpPr/>
          <p:nvPr/>
        </p:nvSpPr>
        <p:spPr>
          <a:xfrm flipH="1">
            <a:off x="2313472" y="9222934"/>
            <a:ext cx="6730823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2902044" y="8421213"/>
            <a:ext cx="5553677" cy="1556236"/>
            <a:chOff x="0" y="-142875"/>
            <a:chExt cx="1462697" cy="4098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62697" cy="136556"/>
            </a:xfrm>
            <a:custGeom>
              <a:avLst/>
              <a:gdLst/>
              <a:ahLst/>
              <a:cxnLst/>
              <a:rect l="l" t="t" r="r" b="b"/>
              <a:pathLst>
                <a:path w="1462697" h="136556">
                  <a:moveTo>
                    <a:pt x="68278" y="0"/>
                  </a:moveTo>
                  <a:lnTo>
                    <a:pt x="1394419" y="0"/>
                  </a:lnTo>
                  <a:cubicBezTo>
                    <a:pt x="1412527" y="0"/>
                    <a:pt x="1429894" y="7194"/>
                    <a:pt x="1442699" y="19998"/>
                  </a:cubicBezTo>
                  <a:cubicBezTo>
                    <a:pt x="1455503" y="32803"/>
                    <a:pt x="1462697" y="50170"/>
                    <a:pt x="1462697" y="68278"/>
                  </a:cubicBezTo>
                  <a:lnTo>
                    <a:pt x="1462697" y="68278"/>
                  </a:lnTo>
                  <a:cubicBezTo>
                    <a:pt x="1462697" y="86386"/>
                    <a:pt x="1455503" y="103753"/>
                    <a:pt x="1442699" y="116558"/>
                  </a:cubicBezTo>
                  <a:cubicBezTo>
                    <a:pt x="1429894" y="129362"/>
                    <a:pt x="1412527" y="136556"/>
                    <a:pt x="1394419" y="136556"/>
                  </a:cubicBezTo>
                  <a:lnTo>
                    <a:pt x="68278" y="136556"/>
                  </a:lnTo>
                  <a:cubicBezTo>
                    <a:pt x="50170" y="136556"/>
                    <a:pt x="32803" y="129362"/>
                    <a:pt x="19998" y="116558"/>
                  </a:cubicBezTo>
                  <a:cubicBezTo>
                    <a:pt x="7194" y="103753"/>
                    <a:pt x="0" y="86386"/>
                    <a:pt x="0" y="68278"/>
                  </a:cubicBezTo>
                  <a:lnTo>
                    <a:pt x="0" y="68278"/>
                  </a:lnTo>
                  <a:cubicBezTo>
                    <a:pt x="0" y="50170"/>
                    <a:pt x="7194" y="32803"/>
                    <a:pt x="19998" y="19998"/>
                  </a:cubicBezTo>
                  <a:cubicBezTo>
                    <a:pt x="32803" y="7194"/>
                    <a:pt x="50170" y="0"/>
                    <a:pt x="6827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42875"/>
              <a:ext cx="1394352" cy="409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TRẢ VỀ TRẠNG THÁI TRẬN (BƯỚC ĐI PLAYER B)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038558" y="3623511"/>
            <a:ext cx="2183569" cy="1591965"/>
            <a:chOff x="0" y="-142875"/>
            <a:chExt cx="575096" cy="41928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59762" cy="134716"/>
            </a:xfrm>
            <a:custGeom>
              <a:avLst/>
              <a:gdLst/>
              <a:ahLst/>
              <a:cxnLst/>
              <a:rect l="l" t="t" r="r" b="b"/>
              <a:pathLst>
                <a:path w="559762" h="134716">
                  <a:moveTo>
                    <a:pt x="67358" y="0"/>
                  </a:moveTo>
                  <a:lnTo>
                    <a:pt x="492404" y="0"/>
                  </a:lnTo>
                  <a:cubicBezTo>
                    <a:pt x="529605" y="0"/>
                    <a:pt x="559762" y="30157"/>
                    <a:pt x="559762" y="67358"/>
                  </a:cubicBezTo>
                  <a:lnTo>
                    <a:pt x="559762" y="67358"/>
                  </a:lnTo>
                  <a:cubicBezTo>
                    <a:pt x="559762" y="104559"/>
                    <a:pt x="529605" y="134716"/>
                    <a:pt x="492404" y="134716"/>
                  </a:cubicBezTo>
                  <a:lnTo>
                    <a:pt x="67358" y="134716"/>
                  </a:lnTo>
                  <a:cubicBezTo>
                    <a:pt x="30157" y="134716"/>
                    <a:pt x="0" y="104559"/>
                    <a:pt x="0" y="67358"/>
                  </a:cubicBezTo>
                  <a:lnTo>
                    <a:pt x="0" y="67358"/>
                  </a:lnTo>
                  <a:cubicBezTo>
                    <a:pt x="0" y="30157"/>
                    <a:pt x="30157" y="0"/>
                    <a:pt x="6735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42875"/>
              <a:ext cx="575096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THAM GIA TRẬN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72575" y="4293294"/>
            <a:ext cx="6798343" cy="1618733"/>
            <a:chOff x="0" y="-730560"/>
            <a:chExt cx="9064457" cy="2158311"/>
          </a:xfrm>
        </p:grpSpPr>
        <p:sp>
          <p:nvSpPr>
            <p:cNvPr id="44" name="AutoShape 44"/>
            <p:cNvSpPr/>
            <p:nvPr/>
          </p:nvSpPr>
          <p:spPr>
            <a:xfrm flipH="1">
              <a:off x="0" y="321968"/>
              <a:ext cx="9064457" cy="0"/>
            </a:xfrm>
            <a:prstGeom prst="line">
              <a:avLst/>
            </a:prstGeom>
            <a:ln w="11544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45" name="Group 45"/>
            <p:cNvGrpSpPr/>
            <p:nvPr/>
          </p:nvGrpSpPr>
          <p:grpSpPr>
            <a:xfrm>
              <a:off x="2308242" y="-730560"/>
              <a:ext cx="4447972" cy="2158311"/>
              <a:chOff x="0" y="-142875"/>
              <a:chExt cx="869886" cy="42209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42875"/>
                <a:ext cx="833129" cy="422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ID ĐỂ THAM GIA</a:t>
                </a:r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9211434" y="5076960"/>
            <a:ext cx="6730802" cy="1514950"/>
            <a:chOff x="142" y="-723307"/>
            <a:chExt cx="8974403" cy="2019933"/>
          </a:xfrm>
        </p:grpSpPr>
        <p:sp>
          <p:nvSpPr>
            <p:cNvPr id="49" name="AutoShape 49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0" name="Group 50"/>
            <p:cNvGrpSpPr/>
            <p:nvPr/>
          </p:nvGrpSpPr>
          <p:grpSpPr>
            <a:xfrm>
              <a:off x="1821234" y="-723307"/>
              <a:ext cx="5204091" cy="2019933"/>
              <a:chOff x="0" y="-142875"/>
              <a:chExt cx="1027969" cy="39899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02796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027969" h="149729">
                    <a:moveTo>
                      <a:pt x="74865" y="0"/>
                    </a:moveTo>
                    <a:lnTo>
                      <a:pt x="953104" y="0"/>
                    </a:lnTo>
                    <a:cubicBezTo>
                      <a:pt x="972959" y="0"/>
                      <a:pt x="992001" y="7888"/>
                      <a:pt x="1006041" y="21927"/>
                    </a:cubicBezTo>
                    <a:cubicBezTo>
                      <a:pt x="1020081" y="35967"/>
                      <a:pt x="1027969" y="55009"/>
                      <a:pt x="1027969" y="74865"/>
                    </a:cubicBezTo>
                    <a:lnTo>
                      <a:pt x="1027969" y="74865"/>
                    </a:lnTo>
                    <a:cubicBezTo>
                      <a:pt x="1027969" y="116211"/>
                      <a:pt x="994450" y="149729"/>
                      <a:pt x="953104" y="149729"/>
                    </a:cubicBezTo>
                    <a:lnTo>
                      <a:pt x="74865" y="149729"/>
                    </a:lnTo>
                    <a:cubicBezTo>
                      <a:pt x="55009" y="149729"/>
                      <a:pt x="35967" y="141842"/>
                      <a:pt x="21927" y="127802"/>
                    </a:cubicBezTo>
                    <a:cubicBezTo>
                      <a:pt x="7888" y="113762"/>
                      <a:pt x="0" y="94720"/>
                      <a:pt x="0" y="74865"/>
                    </a:cubicBezTo>
                    <a:lnTo>
                      <a:pt x="0" y="74865"/>
                    </a:lnTo>
                    <a:cubicBezTo>
                      <a:pt x="0" y="55009"/>
                      <a:pt x="7888" y="35967"/>
                      <a:pt x="21927" y="21927"/>
                    </a:cubicBezTo>
                    <a:cubicBezTo>
                      <a:pt x="35967" y="7888"/>
                      <a:pt x="55009" y="0"/>
                      <a:pt x="7486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142875"/>
                <a:ext cx="1027969" cy="398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 VÀ TRẢ VỀ LISTENER</a:t>
                </a:r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9172681" y="7183316"/>
            <a:ext cx="6730802" cy="1674450"/>
            <a:chOff x="142" y="-723307"/>
            <a:chExt cx="8974403" cy="2232599"/>
          </a:xfrm>
        </p:grpSpPr>
        <p:sp>
          <p:nvSpPr>
            <p:cNvPr id="54" name="AutoShape 54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5" name="Group 55"/>
            <p:cNvGrpSpPr/>
            <p:nvPr/>
          </p:nvGrpSpPr>
          <p:grpSpPr>
            <a:xfrm>
              <a:off x="983516" y="-723307"/>
              <a:ext cx="7249290" cy="2232599"/>
              <a:chOff x="0" y="-142875"/>
              <a:chExt cx="1431959" cy="44100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43195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431959" h="149729">
                    <a:moveTo>
                      <a:pt x="72621" y="0"/>
                    </a:moveTo>
                    <a:lnTo>
                      <a:pt x="1359338" y="0"/>
                    </a:lnTo>
                    <a:cubicBezTo>
                      <a:pt x="1378598" y="0"/>
                      <a:pt x="1397069" y="7651"/>
                      <a:pt x="1410688" y="21270"/>
                    </a:cubicBezTo>
                    <a:cubicBezTo>
                      <a:pt x="1424308" y="34889"/>
                      <a:pt x="1431959" y="53361"/>
                      <a:pt x="1431959" y="72621"/>
                    </a:cubicBezTo>
                    <a:lnTo>
                      <a:pt x="1431959" y="77108"/>
                    </a:lnTo>
                    <a:cubicBezTo>
                      <a:pt x="1431959" y="117216"/>
                      <a:pt x="1399445" y="149729"/>
                      <a:pt x="1359338" y="149729"/>
                    </a:cubicBezTo>
                    <a:lnTo>
                      <a:pt x="72621" y="149729"/>
                    </a:lnTo>
                    <a:cubicBezTo>
                      <a:pt x="53361" y="149729"/>
                      <a:pt x="34889" y="142078"/>
                      <a:pt x="21270" y="128459"/>
                    </a:cubicBezTo>
                    <a:cubicBezTo>
                      <a:pt x="7651" y="114840"/>
                      <a:pt x="0" y="96369"/>
                      <a:pt x="0" y="77108"/>
                    </a:cubicBezTo>
                    <a:lnTo>
                      <a:pt x="0" y="72621"/>
                    </a:lnTo>
                    <a:cubicBezTo>
                      <a:pt x="0" y="53361"/>
                      <a:pt x="7651" y="34889"/>
                      <a:pt x="21270" y="21270"/>
                    </a:cubicBezTo>
                    <a:cubicBezTo>
                      <a:pt x="34889" y="7651"/>
                      <a:pt x="53361" y="0"/>
                      <a:pt x="7262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42875"/>
                <a:ext cx="1429734" cy="441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TRẢ VỀ TRẠNG THÁI TRẬN (BƯỚC ĐI PLAYER A)</a:t>
                </a:r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9192048" y="7913747"/>
            <a:ext cx="6730823" cy="1497971"/>
            <a:chOff x="0" y="-723304"/>
            <a:chExt cx="8974430" cy="1997295"/>
          </a:xfrm>
        </p:grpSpPr>
        <p:sp>
          <p:nvSpPr>
            <p:cNvPr id="59" name="AutoShape 59"/>
            <p:cNvSpPr/>
            <p:nvPr/>
          </p:nvSpPr>
          <p:spPr>
            <a:xfrm flipH="1">
              <a:off x="0" y="318770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0" name="Group 60"/>
            <p:cNvGrpSpPr/>
            <p:nvPr/>
          </p:nvGrpSpPr>
          <p:grpSpPr>
            <a:xfrm>
              <a:off x="2285317" y="-723304"/>
              <a:ext cx="4499862" cy="1997295"/>
              <a:chOff x="0" y="-142875"/>
              <a:chExt cx="888862" cy="394528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142875"/>
                <a:ext cx="888862" cy="3945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63" name="TextBox 63"/>
          <p:cNvSpPr txBox="1"/>
          <p:nvPr/>
        </p:nvSpPr>
        <p:spPr>
          <a:xfrm>
            <a:off x="11350440" y="2230708"/>
            <a:ext cx="2271564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2. KIẾN TRÚC </a:t>
            </a:r>
          </a:p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HỆ THỐNG GAME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342239">
            <a:off x="402015" y="402989"/>
            <a:ext cx="814690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NETWORK STACK</a:t>
            </a:r>
          </a:p>
        </p:txBody>
      </p:sp>
      <p:sp>
        <p:nvSpPr>
          <p:cNvPr id="3" name="Freeform 3"/>
          <p:cNvSpPr/>
          <p:nvPr/>
        </p:nvSpPr>
        <p:spPr>
          <a:xfrm>
            <a:off x="-2149328" y="3749311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39329" y="2324282"/>
            <a:ext cx="10298505" cy="6934018"/>
            <a:chOff x="0" y="0"/>
            <a:chExt cx="2660309" cy="1791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0310" cy="1791196"/>
            </a:xfrm>
            <a:custGeom>
              <a:avLst/>
              <a:gdLst/>
              <a:ahLst/>
              <a:cxnLst/>
              <a:rect l="l" t="t" r="r" b="b"/>
              <a:pathLst>
                <a:path w="2660310" h="1791196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752856"/>
                  </a:lnTo>
                  <a:cubicBezTo>
                    <a:pt x="2660310" y="1774030"/>
                    <a:pt x="2643144" y="1791196"/>
                    <a:pt x="2621970" y="1791196"/>
                  </a:cubicBezTo>
                  <a:lnTo>
                    <a:pt x="38339" y="1791196"/>
                  </a:lnTo>
                  <a:cubicBezTo>
                    <a:pt x="28171" y="1791196"/>
                    <a:pt x="18419" y="1787156"/>
                    <a:pt x="11229" y="1779966"/>
                  </a:cubicBezTo>
                  <a:cubicBezTo>
                    <a:pt x="4039" y="1772776"/>
                    <a:pt x="0" y="1763024"/>
                    <a:pt x="0" y="1752856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0473" y="1725639"/>
            <a:ext cx="10298505" cy="7227788"/>
            <a:chOff x="0" y="0"/>
            <a:chExt cx="2660309" cy="1867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0310" cy="1867082"/>
            </a:xfrm>
            <a:custGeom>
              <a:avLst/>
              <a:gdLst/>
              <a:ahLst/>
              <a:cxnLst/>
              <a:rect l="l" t="t" r="r" b="b"/>
              <a:pathLst>
                <a:path w="2660310" h="1867082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828743"/>
                  </a:lnTo>
                  <a:cubicBezTo>
                    <a:pt x="2660310" y="1849917"/>
                    <a:pt x="2643144" y="1867082"/>
                    <a:pt x="2621970" y="1867082"/>
                  </a:cubicBezTo>
                  <a:lnTo>
                    <a:pt x="38339" y="1867082"/>
                  </a:lnTo>
                  <a:cubicBezTo>
                    <a:pt x="28171" y="1867082"/>
                    <a:pt x="18419" y="1863043"/>
                    <a:pt x="11229" y="1855853"/>
                  </a:cubicBezTo>
                  <a:cubicBezTo>
                    <a:pt x="4039" y="1848663"/>
                    <a:pt x="0" y="1838911"/>
                    <a:pt x="0" y="1828743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69844" y="3342094"/>
            <a:ext cx="4359763" cy="353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243"/>
            <a:ext cx="18288000" cy="10116514"/>
          </a:xfrm>
          <a:custGeom>
            <a:avLst/>
            <a:gdLst/>
            <a:ahLst/>
            <a:cxnLst/>
            <a:rect l="l" t="t" r="r" b="b"/>
            <a:pathLst>
              <a:path w="18288000" h="10116514">
                <a:moveTo>
                  <a:pt x="0" y="0"/>
                </a:moveTo>
                <a:lnTo>
                  <a:pt x="18288000" y="0"/>
                </a:lnTo>
                <a:lnTo>
                  <a:pt x="18288000" y="10116514"/>
                </a:lnTo>
                <a:lnTo>
                  <a:pt x="0" y="1011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4378" y="982047"/>
            <a:ext cx="3086099" cy="3411586"/>
            <a:chOff x="-34022" y="-378789"/>
            <a:chExt cx="812800" cy="898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34022" y="-378789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IN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43555" y="4051925"/>
            <a:ext cx="2993190" cy="1242819"/>
            <a:chOff x="0" y="-85725"/>
            <a:chExt cx="788330" cy="32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788330" cy="32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UP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0196" y="995023"/>
            <a:ext cx="2937072" cy="3206339"/>
            <a:chOff x="-9053" y="-254523"/>
            <a:chExt cx="773550" cy="844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9053" y="-254523"/>
              <a:ext cx="773550" cy="844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REQUIRES USERNAME AND PASWORD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8646254" y="2649506"/>
            <a:ext cx="5708315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9816175" y="962876"/>
            <a:ext cx="3086099" cy="3411591"/>
            <a:chOff x="-64251" y="-391575"/>
            <a:chExt cx="812800" cy="8985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64251" y="-39157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43555" y="6006309"/>
            <a:ext cx="2993190" cy="1118593"/>
            <a:chOff x="0" y="-85725"/>
            <a:chExt cx="788330" cy="2946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788330" cy="29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RESET PASWORD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6601" y="5932762"/>
            <a:ext cx="3017000" cy="1192142"/>
            <a:chOff x="0" y="-85725"/>
            <a:chExt cx="794601" cy="3139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794601" cy="313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SEND MAIL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56463" y="3593080"/>
            <a:ext cx="2902699" cy="2175027"/>
            <a:chOff x="0" y="-85725"/>
            <a:chExt cx="764497" cy="5728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763998" cy="57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VERIFY USERNAME AND PASWORD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3111318" y="2687840"/>
            <a:ext cx="2632237" cy="26249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3111318" y="4644991"/>
            <a:ext cx="2632237" cy="6678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3111318" y="5312826"/>
            <a:ext cx="2632237" cy="12865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66451" y="6299246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8646254" y="4606657"/>
            <a:ext cx="5710209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8646254" y="6525829"/>
            <a:ext cx="5710347" cy="735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0113104" y="4043146"/>
            <a:ext cx="2773073" cy="1089044"/>
            <a:chOff x="0" y="-85725"/>
            <a:chExt cx="730357" cy="28682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730357" cy="286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166081" y="5962142"/>
            <a:ext cx="2720096" cy="1088865"/>
            <a:chOff x="0" y="-85725"/>
            <a:chExt cx="716404" cy="28677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716404" cy="286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1989" y="7822108"/>
            <a:ext cx="6977311" cy="1769778"/>
            <a:chOff x="0" y="0"/>
            <a:chExt cx="9303082" cy="2359704"/>
          </a:xfrm>
        </p:grpSpPr>
        <p:sp>
          <p:nvSpPr>
            <p:cNvPr id="40" name="Freeform 40"/>
            <p:cNvSpPr/>
            <p:nvPr/>
          </p:nvSpPr>
          <p:spPr>
            <a:xfrm>
              <a:off x="7300073" y="1816100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247650"/>
              <a:ext cx="9303082" cy="173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9618" y="2290518"/>
            <a:ext cx="2902699" cy="1155161"/>
            <a:chOff x="0" y="-85725"/>
            <a:chExt cx="764497" cy="304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725992" cy="30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CHỌN CHẾ ĐỘ CHƠI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85071" y="1075746"/>
            <a:ext cx="2169095" cy="1187833"/>
            <a:chOff x="0" y="-85725"/>
            <a:chExt cx="571284" cy="3128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284" cy="140947"/>
            </a:xfrm>
            <a:custGeom>
              <a:avLst/>
              <a:gdLst/>
              <a:ahLst/>
              <a:cxnLst/>
              <a:rect l="l" t="t" r="r" b="b"/>
              <a:pathLst>
                <a:path w="571284" h="140947">
                  <a:moveTo>
                    <a:pt x="70474" y="0"/>
                  </a:moveTo>
                  <a:lnTo>
                    <a:pt x="500811" y="0"/>
                  </a:lnTo>
                  <a:cubicBezTo>
                    <a:pt x="519501" y="0"/>
                    <a:pt x="537427" y="7425"/>
                    <a:pt x="550643" y="20641"/>
                  </a:cubicBezTo>
                  <a:cubicBezTo>
                    <a:pt x="563859" y="33858"/>
                    <a:pt x="571284" y="51783"/>
                    <a:pt x="571284" y="70474"/>
                  </a:cubicBezTo>
                  <a:lnTo>
                    <a:pt x="571284" y="70474"/>
                  </a:lnTo>
                  <a:cubicBezTo>
                    <a:pt x="571284" y="89164"/>
                    <a:pt x="563859" y="107090"/>
                    <a:pt x="550643" y="120306"/>
                  </a:cubicBezTo>
                  <a:cubicBezTo>
                    <a:pt x="537427" y="133522"/>
                    <a:pt x="519501" y="140947"/>
                    <a:pt x="500811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566648" cy="312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CLASSIC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0188" y="1093297"/>
            <a:ext cx="2227708" cy="1170284"/>
            <a:chOff x="0" y="-85725"/>
            <a:chExt cx="586722" cy="308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111" cy="140947"/>
            </a:xfrm>
            <a:custGeom>
              <a:avLst/>
              <a:gdLst/>
              <a:ahLst/>
              <a:cxnLst/>
              <a:rect l="l" t="t" r="r" b="b"/>
              <a:pathLst>
                <a:path w="558111" h="140947">
                  <a:moveTo>
                    <a:pt x="70474" y="0"/>
                  </a:moveTo>
                  <a:lnTo>
                    <a:pt x="487637" y="0"/>
                  </a:lnTo>
                  <a:cubicBezTo>
                    <a:pt x="506328" y="0"/>
                    <a:pt x="524253" y="7425"/>
                    <a:pt x="537469" y="20641"/>
                  </a:cubicBezTo>
                  <a:cubicBezTo>
                    <a:pt x="550686" y="33858"/>
                    <a:pt x="558111" y="51783"/>
                    <a:pt x="558111" y="70474"/>
                  </a:cubicBezTo>
                  <a:lnTo>
                    <a:pt x="558111" y="70474"/>
                  </a:lnTo>
                  <a:cubicBezTo>
                    <a:pt x="558111" y="89164"/>
                    <a:pt x="550686" y="107090"/>
                    <a:pt x="537469" y="120306"/>
                  </a:cubicBezTo>
                  <a:cubicBezTo>
                    <a:pt x="524253" y="133522"/>
                    <a:pt x="506328" y="140947"/>
                    <a:pt x="487637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586722" cy="308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ADVENTURE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87510" y="3338412"/>
            <a:ext cx="2902699" cy="1128363"/>
            <a:chOff x="0" y="-85725"/>
            <a:chExt cx="764497" cy="297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764497" cy="29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THÔNG  TIN TRẬN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69618" y="5736923"/>
            <a:ext cx="2919326" cy="1114701"/>
            <a:chOff x="0" y="-85725"/>
            <a:chExt cx="768876" cy="2935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768876" cy="29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Saira Bold"/>
                </a:rPr>
                <a:t>PVE</a:t>
              </a:r>
              <a:endParaRPr lang="en-US" sz="1800" dirty="0">
                <a:solidFill>
                  <a:srgbClr val="FFFFFF"/>
                </a:solidFill>
                <a:latin typeface="Saira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69618" y="6624507"/>
            <a:ext cx="2945197" cy="1053264"/>
            <a:chOff x="0" y="-85725"/>
            <a:chExt cx="775690" cy="2774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775690" cy="27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Saira Bold"/>
                </a:rPr>
                <a:t>PVP</a:t>
              </a:r>
              <a:endParaRPr lang="en-US" sz="1800" dirty="0">
                <a:solidFill>
                  <a:srgbClr val="FFFFFF"/>
                </a:solidFill>
                <a:latin typeface="Saira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86246" y="7512090"/>
            <a:ext cx="2938093" cy="1184112"/>
            <a:chOff x="0" y="-85725"/>
            <a:chExt cx="773819" cy="311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773819" cy="311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NƯỚC ĐI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86246" y="8397655"/>
            <a:ext cx="2902699" cy="1099518"/>
            <a:chOff x="0" y="-85725"/>
            <a:chExt cx="764497" cy="2895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762069" cy="289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KẾT THÚC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16881" y="2290518"/>
            <a:ext cx="2911033" cy="1139867"/>
            <a:chOff x="0" y="-85725"/>
            <a:chExt cx="766692" cy="3002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766692" cy="30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NHẬP ID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37472" y="3387570"/>
            <a:ext cx="3077765" cy="1105186"/>
            <a:chOff x="0" y="-85725"/>
            <a:chExt cx="810605" cy="29107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810605" cy="291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TẠO ID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25370" y="168055"/>
            <a:ext cx="2902699" cy="1132072"/>
            <a:chOff x="0" y="-85725"/>
            <a:chExt cx="764497" cy="298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764456" cy="29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TUỲ CHỈNH MAP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029138" y="5736923"/>
            <a:ext cx="2911033" cy="1114701"/>
            <a:chOff x="0" y="-85725"/>
            <a:chExt cx="766692" cy="29358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766692" cy="29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GAME MODE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3111318" y="3931478"/>
            <a:ext cx="4676192" cy="1381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3111318" y="5312826"/>
            <a:ext cx="1358300" cy="10171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3111318" y="2883584"/>
            <a:ext cx="1358300" cy="24292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3111318" y="5312826"/>
            <a:ext cx="1358300" cy="19047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2231408" y="6119144"/>
            <a:ext cx="2254838" cy="19860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2231408" y="6119144"/>
            <a:ext cx="2254838" cy="28715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>
            <a:off x="10890283" y="2883584"/>
            <a:ext cx="2126599" cy="7803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 flipV="1">
            <a:off x="10883720" y="3931478"/>
            <a:ext cx="2141496" cy="173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flipH="1">
            <a:off x="5920968" y="1953942"/>
            <a:ext cx="1458758" cy="662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4469618" y="1936392"/>
            <a:ext cx="1451349" cy="6796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8439264" y="761121"/>
            <a:ext cx="4586106" cy="925242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49" name="Group 49"/>
          <p:cNvGrpSpPr/>
          <p:nvPr/>
        </p:nvGrpSpPr>
        <p:grpSpPr>
          <a:xfrm>
            <a:off x="9607435" y="703213"/>
            <a:ext cx="2552570" cy="1115876"/>
            <a:chOff x="0" y="-85725"/>
            <a:chExt cx="672282" cy="29389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85725"/>
              <a:ext cx="640570" cy="293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EXTEND &gt;&gt;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 flipV="1">
            <a:off x="7372317" y="6329989"/>
            <a:ext cx="565682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53" name="Group 53"/>
          <p:cNvGrpSpPr/>
          <p:nvPr/>
        </p:nvGrpSpPr>
        <p:grpSpPr>
          <a:xfrm>
            <a:off x="8734392" y="5793656"/>
            <a:ext cx="2552570" cy="940639"/>
            <a:chOff x="0" y="-85725"/>
            <a:chExt cx="672282" cy="24774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672282" cy="24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85902" y="7270628"/>
            <a:ext cx="6977311" cy="1759551"/>
            <a:chOff x="0" y="1066211"/>
            <a:chExt cx="9303082" cy="2346068"/>
          </a:xfrm>
        </p:grpSpPr>
        <p:sp>
          <p:nvSpPr>
            <p:cNvPr id="57" name="Freeform 57"/>
            <p:cNvSpPr/>
            <p:nvPr/>
          </p:nvSpPr>
          <p:spPr>
            <a:xfrm>
              <a:off x="7300073" y="2868675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1066211"/>
              <a:ext cx="9303082" cy="173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 dirty="0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501229" y="9285238"/>
            <a:ext cx="2902699" cy="1129399"/>
            <a:chOff x="0" y="-85725"/>
            <a:chExt cx="764497" cy="29745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85725"/>
              <a:ext cx="758123" cy="297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SETTING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2231408" y="6119144"/>
            <a:ext cx="2269821" cy="3759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Freeform 63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566451" y="3918104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8559328" y="8384609"/>
            <a:ext cx="2902699" cy="1124797"/>
            <a:chOff x="0" y="-85725"/>
            <a:chExt cx="764497" cy="2962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85725"/>
              <a:ext cx="756171" cy="29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SOUND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8476892" y="8144145"/>
            <a:ext cx="3086099" cy="3411586"/>
            <a:chOff x="-24151" y="-386260"/>
            <a:chExt cx="812800" cy="89852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-24151" y="-386260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MUSSIC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 flipH="1">
            <a:off x="7403928" y="8977675"/>
            <a:ext cx="1155400" cy="6428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 flipH="1">
            <a:off x="7403928" y="9878304"/>
            <a:ext cx="11646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5263" y="0"/>
            <a:ext cx="8662737" cy="10287000"/>
          </a:xfrm>
          <a:custGeom>
            <a:avLst/>
            <a:gdLst/>
            <a:ahLst/>
            <a:cxnLst/>
            <a:rect l="l" t="t" r="r" b="b"/>
            <a:pathLst>
              <a:path w="8662737" h="10287000">
                <a:moveTo>
                  <a:pt x="0" y="0"/>
                </a:moveTo>
                <a:lnTo>
                  <a:pt x="8662737" y="0"/>
                </a:lnTo>
                <a:lnTo>
                  <a:pt x="8662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06546" y="5143500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306123">
            <a:off x="488712" y="648696"/>
            <a:ext cx="9062360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SIGN IN, SIGN 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3256" y="0"/>
            <a:ext cx="10124744" cy="10287000"/>
          </a:xfrm>
          <a:custGeom>
            <a:avLst/>
            <a:gdLst/>
            <a:ahLst/>
            <a:cxnLst/>
            <a:rect l="l" t="t" r="r" b="b"/>
            <a:pathLst>
              <a:path w="10124744" h="10287000">
                <a:moveTo>
                  <a:pt x="0" y="0"/>
                </a:moveTo>
                <a:lnTo>
                  <a:pt x="10124744" y="0"/>
                </a:lnTo>
                <a:lnTo>
                  <a:pt x="10124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6808" y="477005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369517">
            <a:off x="435107" y="760814"/>
            <a:ext cx="7200106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NGƯỜI DÙNG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20396" y="89620"/>
            <a:ext cx="2284372" cy="837734"/>
            <a:chOff x="-125826" y="-20151"/>
            <a:chExt cx="1755410" cy="643751"/>
          </a:xfrm>
        </p:grpSpPr>
        <p:sp>
          <p:nvSpPr>
            <p:cNvPr id="3" name="Freeform 3"/>
            <p:cNvSpPr/>
            <p:nvPr/>
          </p:nvSpPr>
          <p:spPr>
            <a:xfrm>
              <a:off x="-125826" y="-20151"/>
              <a:ext cx="1755410" cy="643751"/>
            </a:xfrm>
            <a:custGeom>
              <a:avLst/>
              <a:gdLst/>
              <a:ahLst/>
              <a:cxnLst/>
              <a:rect l="l" t="t" r="r" b="b"/>
              <a:pathLst>
                <a:path w="316586" h="643751">
                  <a:moveTo>
                    <a:pt x="158293" y="0"/>
                  </a:moveTo>
                  <a:cubicBezTo>
                    <a:pt x="258113" y="76943"/>
                    <a:pt x="316586" y="195843"/>
                    <a:pt x="316586" y="321876"/>
                  </a:cubicBezTo>
                  <a:cubicBezTo>
                    <a:pt x="316586" y="447908"/>
                    <a:pt x="258113" y="566808"/>
                    <a:pt x="158293" y="643751"/>
                  </a:cubicBezTo>
                  <a:cubicBezTo>
                    <a:pt x="58473" y="566808"/>
                    <a:pt x="0" y="447908"/>
                    <a:pt x="0" y="321876"/>
                  </a:cubicBezTo>
                  <a:cubicBezTo>
                    <a:pt x="0" y="195843"/>
                    <a:pt x="58473" y="76943"/>
                    <a:pt x="1582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199" y="9525"/>
              <a:ext cx="1342957" cy="54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BẮT ĐẦU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CLASSIC PVP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3384" y="1246337"/>
            <a:ext cx="2544963" cy="1101287"/>
            <a:chOff x="0" y="0"/>
            <a:chExt cx="812800" cy="3517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47333"/>
            </a:xfrm>
            <a:custGeom>
              <a:avLst/>
              <a:gdLst/>
              <a:ahLst/>
              <a:cxnLst/>
              <a:rect l="l" t="t" r="r" b="b"/>
              <a:pathLst>
                <a:path w="812800" h="347333">
                  <a:moveTo>
                    <a:pt x="406400" y="0"/>
                  </a:moveTo>
                  <a:lnTo>
                    <a:pt x="812800" y="173667"/>
                  </a:lnTo>
                  <a:lnTo>
                    <a:pt x="406400" y="347333"/>
                  </a:lnTo>
                  <a:lnTo>
                    <a:pt x="0" y="1736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73025"/>
              <a:ext cx="493500" cy="27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QUYẾT ĐỊNH AI ĐI TRƯỚC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11551" y="2420382"/>
            <a:ext cx="2166858" cy="1513792"/>
            <a:chOff x="0" y="-66675"/>
            <a:chExt cx="692042" cy="48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9426" cy="48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THAY PHIÊN NHAU ĐI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LÀ X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THÌ NGƯỜI CHƠI 2 LÀ 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12437" y="3815301"/>
            <a:ext cx="2355911" cy="1469700"/>
            <a:chOff x="0" y="-66675"/>
            <a:chExt cx="752421" cy="469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752421" cy="4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QUẢ ĐƯỢC XÁC ĐỊNH SAU 9 NƯỚC ĐI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1551" y="5212734"/>
            <a:ext cx="2166858" cy="1516306"/>
            <a:chOff x="0" y="-66675"/>
            <a:chExt cx="692042" cy="4842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83658" cy="484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HÒA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557530" y="4024125"/>
            <a:ext cx="4454258" cy="2694826"/>
          </a:xfrm>
          <a:custGeom>
            <a:avLst/>
            <a:gdLst/>
            <a:ahLst/>
            <a:cxnLst/>
            <a:rect l="l" t="t" r="r" b="b"/>
            <a:pathLst>
              <a:path w="4454258" h="2694826">
                <a:moveTo>
                  <a:pt x="4454258" y="0"/>
                </a:moveTo>
                <a:lnTo>
                  <a:pt x="0" y="0"/>
                </a:lnTo>
                <a:lnTo>
                  <a:pt x="0" y="2694826"/>
                </a:lnTo>
                <a:lnTo>
                  <a:pt x="4454258" y="2694826"/>
                </a:lnTo>
                <a:lnTo>
                  <a:pt x="4454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378259" y="5212734"/>
            <a:ext cx="2166858" cy="1516306"/>
            <a:chOff x="0" y="-66675"/>
            <a:chExt cx="692042" cy="4842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692042" cy="484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THẮNG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17197" y="5211098"/>
            <a:ext cx="2166858" cy="1449798"/>
            <a:chOff x="0" y="-66675"/>
            <a:chExt cx="692042" cy="4630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92042" cy="46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2 THẮNG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23384" y="6818935"/>
            <a:ext cx="2544963" cy="1554566"/>
            <a:chOff x="0" y="0"/>
            <a:chExt cx="812800" cy="4964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73025"/>
              <a:ext cx="533400" cy="388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LƯU THÔNG TIN TRẬN ĐẤU VÀO CACHE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3384" y="8669648"/>
            <a:ext cx="2544963" cy="1554566"/>
            <a:chOff x="0" y="0"/>
            <a:chExt cx="812800" cy="4964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73025"/>
              <a:ext cx="533400" cy="373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CHỌN KẾT THÚC HOẶC BẮT ĐẦU GAME MỚI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213351" y="8668592"/>
            <a:ext cx="2166858" cy="1555621"/>
            <a:chOff x="0" y="-66675"/>
            <a:chExt cx="692042" cy="4968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85958" cy="49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THÚC GAME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11806" y="8706570"/>
            <a:ext cx="2228193" cy="1517644"/>
            <a:chOff x="0" y="-66675"/>
            <a:chExt cx="692042" cy="4846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692042" cy="48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GAME MỚI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H="1">
            <a:off x="9195866" y="953577"/>
            <a:ext cx="0" cy="2927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H="1">
            <a:off x="9194980" y="2333874"/>
            <a:ext cx="886" cy="2952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>
            <a:off x="9194980" y="373043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9195801" y="512617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9194980" y="6522788"/>
            <a:ext cx="886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9195866" y="8373501"/>
            <a:ext cx="0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 flipH="1" flipV="1">
            <a:off x="5380209" y="9428002"/>
            <a:ext cx="2543175" cy="189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>
            <a:off x="6461688" y="45747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0277522" y="46128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>
            <a:off x="6461688" y="4574711"/>
            <a:ext cx="0" cy="846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11900626" y="4593761"/>
            <a:ext cx="0" cy="8261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6461688" y="6522788"/>
            <a:ext cx="0" cy="10734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6480738" y="7596218"/>
            <a:ext cx="14426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11900626" y="6521152"/>
            <a:ext cx="0" cy="10941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 flipV="1">
            <a:off x="10468347" y="7596218"/>
            <a:ext cx="141322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0468347" y="9446931"/>
            <a:ext cx="2543459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Freeform 52"/>
          <p:cNvSpPr/>
          <p:nvPr/>
        </p:nvSpPr>
        <p:spPr>
          <a:xfrm>
            <a:off x="13766388" y="3681556"/>
            <a:ext cx="4074211" cy="2887597"/>
          </a:xfrm>
          <a:custGeom>
            <a:avLst/>
            <a:gdLst/>
            <a:ahLst/>
            <a:cxnLst/>
            <a:rect l="l" t="t" r="r" b="b"/>
            <a:pathLst>
              <a:path w="4074211" h="2887597">
                <a:moveTo>
                  <a:pt x="0" y="0"/>
                </a:moveTo>
                <a:lnTo>
                  <a:pt x="4074211" y="0"/>
                </a:lnTo>
                <a:lnTo>
                  <a:pt x="4074211" y="2887597"/>
                </a:lnTo>
                <a:lnTo>
                  <a:pt x="0" y="288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3" name="AutoShape 53"/>
          <p:cNvSpPr/>
          <p:nvPr/>
        </p:nvSpPr>
        <p:spPr>
          <a:xfrm>
            <a:off x="14095236" y="534710"/>
            <a:ext cx="0" cy="83806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10207595" y="534710"/>
            <a:ext cx="39066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305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HIỆN THỰC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43057">
            <a:off x="2679808" y="2515035"/>
            <a:ext cx="35754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758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1" y="0"/>
                </a:lnTo>
                <a:lnTo>
                  <a:pt x="8496631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21043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0" y="0"/>
                </a:lnTo>
                <a:lnTo>
                  <a:pt x="8496630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950135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97715" y="7690295"/>
            <a:ext cx="150271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4850" y="7690295"/>
            <a:ext cx="1649016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26" b="59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954832" cy="2954832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54832" y="2954832"/>
            <a:ext cx="15333168" cy="4108844"/>
            <a:chOff x="0" y="0"/>
            <a:chExt cx="7996310" cy="2142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6310" cy="2142779"/>
            </a:xfrm>
            <a:custGeom>
              <a:avLst/>
              <a:gdLst/>
              <a:ahLst/>
              <a:cxnLst/>
              <a:rect l="l" t="t" r="r" b="b"/>
              <a:pathLst>
                <a:path w="7996310" h="2142779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051188" y="489548"/>
            <a:ext cx="6119113" cy="1324535"/>
            <a:chOff x="0" y="0"/>
            <a:chExt cx="9899254" cy="2142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99255" cy="2142779"/>
            </a:xfrm>
            <a:custGeom>
              <a:avLst/>
              <a:gdLst/>
              <a:ahLst/>
              <a:cxnLst/>
              <a:rect l="l" t="t" r="r" b="b"/>
              <a:pathLst>
                <a:path w="9899255" h="2142779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812589" y="7063676"/>
            <a:ext cx="475411" cy="2304280"/>
            <a:chOff x="0" y="0"/>
            <a:chExt cx="293277" cy="1421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30203" y="394298"/>
            <a:ext cx="14427594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0997" y="3773735"/>
            <a:ext cx="10126006" cy="222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470349" y="784656"/>
            <a:ext cx="788951" cy="244044"/>
            <a:chOff x="0" y="0"/>
            <a:chExt cx="1051935" cy="325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8831" cy="325392"/>
            </a:xfrm>
            <a:custGeom>
              <a:avLst/>
              <a:gdLst/>
              <a:ahLst/>
              <a:cxnLst/>
              <a:rect l="l" t="t" r="r" b="b"/>
              <a:pathLst>
                <a:path w="318831" h="325392">
                  <a:moveTo>
                    <a:pt x="0" y="0"/>
                  </a:moveTo>
                  <a:lnTo>
                    <a:pt x="318831" y="0"/>
                  </a:lnTo>
                  <a:lnTo>
                    <a:pt x="318831" y="325392"/>
                  </a:lnTo>
                  <a:lnTo>
                    <a:pt x="0" y="32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32493" y="-17508"/>
              <a:ext cx="51944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UIT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9309" y="1672934"/>
            <a:ext cx="11649381" cy="6941132"/>
          </a:xfrm>
          <a:custGeom>
            <a:avLst/>
            <a:gdLst/>
            <a:ahLst/>
            <a:cxnLst/>
            <a:rect l="l" t="t" r="r" b="b"/>
            <a:pathLst>
              <a:path w="11649381" h="6941132">
                <a:moveTo>
                  <a:pt x="0" y="0"/>
                </a:moveTo>
                <a:lnTo>
                  <a:pt x="11649382" y="0"/>
                </a:lnTo>
                <a:lnTo>
                  <a:pt x="11649382" y="6941132"/>
                </a:lnTo>
                <a:lnTo>
                  <a:pt x="0" y="694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9851487" cy="65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  <a:spcBef>
                <a:spcPct val="0"/>
              </a:spcBef>
            </a:pPr>
            <a:r>
              <a:rPr lang="en-US" sz="32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2749" y="8619233"/>
            <a:ext cx="382250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RESET PASSWORD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153" y="2508876"/>
            <a:ext cx="8610662" cy="5708116"/>
            <a:chOff x="0" y="0"/>
            <a:chExt cx="11480883" cy="7610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80883" cy="6840734"/>
            </a:xfrm>
            <a:custGeom>
              <a:avLst/>
              <a:gdLst/>
              <a:ahLst/>
              <a:cxnLst/>
              <a:rect l="l" t="t" r="r" b="b"/>
              <a:pathLst>
                <a:path w="11480883" h="6840734">
                  <a:moveTo>
                    <a:pt x="0" y="0"/>
                  </a:moveTo>
                  <a:lnTo>
                    <a:pt x="11480883" y="0"/>
                  </a:lnTo>
                  <a:lnTo>
                    <a:pt x="11480883" y="6840734"/>
                  </a:lnTo>
                  <a:lnTo>
                    <a:pt x="0" y="68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706671" y="6889317"/>
              <a:ext cx="2067540" cy="721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1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AFDFC"/>
                  </a:solidFill>
                  <a:latin typeface="Nunito Bold"/>
                </a:rPr>
                <a:t>CLASSIC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498098" y="2508876"/>
            <a:ext cx="8548747" cy="5093659"/>
          </a:xfrm>
          <a:custGeom>
            <a:avLst/>
            <a:gdLst/>
            <a:ahLst/>
            <a:cxnLst/>
            <a:rect l="l" t="t" r="r" b="b"/>
            <a:pathLst>
              <a:path w="8548747" h="5093659">
                <a:moveTo>
                  <a:pt x="0" y="0"/>
                </a:moveTo>
                <a:lnTo>
                  <a:pt x="8548747" y="0"/>
                </a:lnTo>
                <a:lnTo>
                  <a:pt x="8548747" y="5093659"/>
                </a:lnTo>
                <a:lnTo>
                  <a:pt x="0" y="509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85646"/>
            <a:ext cx="426609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II. CHẾ ĐỘ CHƠI: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11600" y="7577925"/>
            <a:ext cx="2521744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ADVENTURE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9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73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7219" y="7420375"/>
            <a:ext cx="3143101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TẠO TRẬN ĐẤU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6893" y="7420375"/>
            <a:ext cx="252055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PHÒNG CHỜ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8770" y="1837505"/>
            <a:ext cx="11090461" cy="6611990"/>
          </a:xfrm>
          <a:custGeom>
            <a:avLst/>
            <a:gdLst/>
            <a:ahLst/>
            <a:cxnLst/>
            <a:rect l="l" t="t" r="r" b="b"/>
            <a:pathLst>
              <a:path w="11090461" h="6611990">
                <a:moveTo>
                  <a:pt x="0" y="0"/>
                </a:moveTo>
                <a:lnTo>
                  <a:pt x="11090460" y="0"/>
                </a:lnTo>
                <a:lnTo>
                  <a:pt x="11090460" y="6611990"/>
                </a:lnTo>
                <a:lnTo>
                  <a:pt x="0" y="661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64326" y="8619233"/>
            <a:ext cx="2159347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TRẬN ĐẤU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021" y="156482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671775"/>
            <a:ext cx="18350534" cy="612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TỔNG KẾT,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PHÂN CÔNG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CÔNG VIỆC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6142" y="1428045"/>
            <a:ext cx="32085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9394" y="4753382"/>
            <a:ext cx="4012544" cy="4114800"/>
          </a:xfrm>
          <a:custGeom>
            <a:avLst/>
            <a:gdLst/>
            <a:ahLst/>
            <a:cxnLst/>
            <a:rect l="l" t="t" r="r" b="b"/>
            <a:pathLst>
              <a:path w="4012544" h="4114800">
                <a:moveTo>
                  <a:pt x="0" y="0"/>
                </a:moveTo>
                <a:lnTo>
                  <a:pt x="4012543" y="0"/>
                </a:lnTo>
                <a:lnTo>
                  <a:pt x="4012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03566"/>
            <a:ext cx="8433891" cy="8840195"/>
          </a:xfrm>
          <a:custGeom>
            <a:avLst/>
            <a:gdLst/>
            <a:ahLst/>
            <a:cxnLst/>
            <a:rect l="l" t="t" r="r" b="b"/>
            <a:pathLst>
              <a:path w="8433891" h="8840195">
                <a:moveTo>
                  <a:pt x="0" y="0"/>
                </a:moveTo>
                <a:lnTo>
                  <a:pt x="8433891" y="0"/>
                </a:lnTo>
                <a:lnTo>
                  <a:pt x="8433891" y="8840195"/>
                </a:lnTo>
                <a:lnTo>
                  <a:pt x="0" y="884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9391">
            <a:off x="-4189586" y="-2779867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KẾT QUẢ ĐẠT ĐƯỢC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94572" y="2378420"/>
            <a:ext cx="5682876" cy="1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CLIENT: SỬ DỤNG NGÔN NGỮ C#, THIẾT KẾ ĐƯỢC ĐẦY ĐỦ CÁC GIAO DIỆN CẦN THIẾT BẰNG GODOT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94572" y="4270824"/>
            <a:ext cx="5682876" cy="201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SERVER: SỬ DỤNG COCKROACHDB ĐỂ LÀM HỆ THỐNG CƠ SỞ DỮ LIỆU. QUẢN LÍ NHIỀU CLIENT QUA KẾT NỐI ĐA LUỒNG.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3985" y="2773485"/>
            <a:ext cx="4740031" cy="4740031"/>
          </a:xfrm>
          <a:custGeom>
            <a:avLst/>
            <a:gdLst/>
            <a:ahLst/>
            <a:cxnLst/>
            <a:rect l="l" t="t" r="r" b="b"/>
            <a:pathLst>
              <a:path w="4740031" h="4740031">
                <a:moveTo>
                  <a:pt x="0" y="0"/>
                </a:moveTo>
                <a:lnTo>
                  <a:pt x="4740030" y="0"/>
                </a:lnTo>
                <a:lnTo>
                  <a:pt x="4740030" y="4740030"/>
                </a:lnTo>
                <a:lnTo>
                  <a:pt x="0" y="474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3763" y="662942"/>
            <a:ext cx="4683703" cy="2845350"/>
          </a:xfrm>
          <a:custGeom>
            <a:avLst/>
            <a:gdLst/>
            <a:ahLst/>
            <a:cxnLst/>
            <a:rect l="l" t="t" r="r" b="b"/>
            <a:pathLst>
              <a:path w="4683703" h="2845350">
                <a:moveTo>
                  <a:pt x="0" y="0"/>
                </a:moveTo>
                <a:lnTo>
                  <a:pt x="4683704" y="0"/>
                </a:lnTo>
                <a:lnTo>
                  <a:pt x="4683704" y="2845350"/>
                </a:lnTo>
                <a:lnTo>
                  <a:pt x="0" y="284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719486" y="4450017"/>
            <a:ext cx="5539814" cy="3365437"/>
          </a:xfrm>
          <a:custGeom>
            <a:avLst/>
            <a:gdLst/>
            <a:ahLst/>
            <a:cxnLst/>
            <a:rect l="l" t="t" r="r" b="b"/>
            <a:pathLst>
              <a:path w="5539814" h="3365437">
                <a:moveTo>
                  <a:pt x="0" y="0"/>
                </a:moveTo>
                <a:lnTo>
                  <a:pt x="5539814" y="0"/>
                </a:lnTo>
                <a:lnTo>
                  <a:pt x="5539814" y="3365437"/>
                </a:lnTo>
                <a:lnTo>
                  <a:pt x="0" y="3365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128737" y="5143500"/>
            <a:ext cx="5535735" cy="2857823"/>
          </a:xfrm>
          <a:custGeom>
            <a:avLst/>
            <a:gdLst/>
            <a:ahLst/>
            <a:cxnLst/>
            <a:rect l="l" t="t" r="r" b="b"/>
            <a:pathLst>
              <a:path w="5535735" h="2857823">
                <a:moveTo>
                  <a:pt x="0" y="0"/>
                </a:moveTo>
                <a:lnTo>
                  <a:pt x="5535735" y="0"/>
                </a:lnTo>
                <a:lnTo>
                  <a:pt x="5535735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31193" y="1646344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CHỨC NĂNG KẾT BẠN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9965" y="6212048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HỆ THỐNG XẾP HẠNG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47385" y="216570"/>
            <a:ext cx="4474004" cy="2309704"/>
            <a:chOff x="0" y="0"/>
            <a:chExt cx="5965338" cy="3079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THÁCH ĐẤU TOP PLAYER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22754" y="1618632"/>
            <a:ext cx="4474004" cy="2309704"/>
            <a:chOff x="0" y="0"/>
            <a:chExt cx="5965338" cy="30796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HỆ THỐNG TIỀN TỆ VÀ CỬA HÀNG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2754" y="5756435"/>
            <a:ext cx="3533279" cy="108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BỔ SUNG CÀI ĐẶT VÀ RESET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2686" y="8547165"/>
            <a:ext cx="14186018" cy="13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8"/>
              </a:lnSpc>
            </a:pPr>
            <a:r>
              <a:rPr lang="en-US" sz="10700">
                <a:solidFill>
                  <a:srgbClr val="3D397B"/>
                </a:solidFill>
                <a:latin typeface="Nunito Bold"/>
              </a:rPr>
              <a:t>HƯỚNG PHÁT TRIỂN</a:t>
            </a:r>
          </a:p>
        </p:txBody>
      </p:sp>
      <p:sp>
        <p:nvSpPr>
          <p:cNvPr id="16" name="Freeform 16"/>
          <p:cNvSpPr/>
          <p:nvPr/>
        </p:nvSpPr>
        <p:spPr>
          <a:xfrm rot="-761985">
            <a:off x="809069" y="4031681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1" y="0"/>
                </a:lnTo>
                <a:lnTo>
                  <a:pt x="2168181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40918">
            <a:off x="16112666" y="4531728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9602940">
            <a:off x="1375944" y="-277740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435112">
            <a:off x="15414613" y="368727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95" y="4375599"/>
            <a:ext cx="6658511" cy="5693027"/>
          </a:xfrm>
          <a:custGeom>
            <a:avLst/>
            <a:gdLst/>
            <a:ahLst/>
            <a:cxnLst/>
            <a:rect l="l" t="t" r="r" b="b"/>
            <a:pathLst>
              <a:path w="6658511" h="5693027">
                <a:moveTo>
                  <a:pt x="0" y="0"/>
                </a:moveTo>
                <a:lnTo>
                  <a:pt x="6658511" y="0"/>
                </a:lnTo>
                <a:lnTo>
                  <a:pt x="6658511" y="5693026"/>
                </a:lnTo>
                <a:lnTo>
                  <a:pt x="0" y="56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9391">
            <a:off x="-3739420" y="-2865328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3906" y="-463583"/>
            <a:ext cx="10750583" cy="10750583"/>
          </a:xfrm>
          <a:custGeom>
            <a:avLst/>
            <a:gdLst/>
            <a:ahLst/>
            <a:cxnLst/>
            <a:rect l="l" t="t" r="r" b="b"/>
            <a:pathLst>
              <a:path w="10750583" h="10750583">
                <a:moveTo>
                  <a:pt x="0" y="0"/>
                </a:moveTo>
                <a:lnTo>
                  <a:pt x="10750582" y="0"/>
                </a:lnTo>
                <a:lnTo>
                  <a:pt x="10750582" y="10750583"/>
                </a:lnTo>
                <a:lnTo>
                  <a:pt x="0" y="10750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56691" y="24452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04291" y="22928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56691" y="4769600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4291" y="4612683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56691" y="7093984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04291" y="6932549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TỐI ƯU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HIỆU SUẤT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5994" y="2555949"/>
            <a:ext cx="5991795" cy="110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SỬ DỤNG CÁC KỸ THUẬT TỐI ƯU MÃ HÓA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5994" y="5161565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TẢI TRANG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5994" y="7481432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CƠ SỞ DỮ LIỆU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9391">
            <a:off x="-4189586" y="-2779867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50998" y="3690179"/>
            <a:ext cx="1716514" cy="1783391"/>
          </a:xfrm>
          <a:custGeom>
            <a:avLst/>
            <a:gdLst/>
            <a:ahLst/>
            <a:cxnLst/>
            <a:rect l="l" t="t" r="r" b="b"/>
            <a:pathLst>
              <a:path w="1716514" h="1783391">
                <a:moveTo>
                  <a:pt x="0" y="0"/>
                </a:moveTo>
                <a:lnTo>
                  <a:pt x="1716514" y="0"/>
                </a:lnTo>
                <a:lnTo>
                  <a:pt x="1716514" y="1783391"/>
                </a:lnTo>
                <a:lnTo>
                  <a:pt x="0" y="1783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65271" y="5026790"/>
            <a:ext cx="5985348" cy="5925494"/>
          </a:xfrm>
          <a:custGeom>
            <a:avLst/>
            <a:gdLst/>
            <a:ahLst/>
            <a:cxnLst/>
            <a:rect l="l" t="t" r="r" b="b"/>
            <a:pathLst>
              <a:path w="5985348" h="5925494">
                <a:moveTo>
                  <a:pt x="5985348" y="0"/>
                </a:moveTo>
                <a:lnTo>
                  <a:pt x="0" y="0"/>
                </a:lnTo>
                <a:lnTo>
                  <a:pt x="0" y="5925495"/>
                </a:lnTo>
                <a:lnTo>
                  <a:pt x="5985348" y="5925495"/>
                </a:lnTo>
                <a:lnTo>
                  <a:pt x="59853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911957" y="167480"/>
            <a:ext cx="2215918" cy="21716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578697" y="3627891"/>
            <a:ext cx="10088216" cy="5715870"/>
          </a:xfrm>
          <a:custGeom>
            <a:avLst/>
            <a:gdLst/>
            <a:ahLst/>
            <a:cxnLst/>
            <a:rect l="l" t="t" r="r" b="b"/>
            <a:pathLst>
              <a:path w="10088216" h="5715870">
                <a:moveTo>
                  <a:pt x="0" y="0"/>
                </a:moveTo>
                <a:lnTo>
                  <a:pt x="10088215" y="0"/>
                </a:lnTo>
                <a:lnTo>
                  <a:pt x="10088215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342239">
            <a:off x="418666" y="986779"/>
            <a:ext cx="8287909" cy="26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4"/>
              </a:lnSpc>
            </a:pPr>
            <a:r>
              <a:rPr lang="en-US" sz="10696">
                <a:solidFill>
                  <a:srgbClr val="FFFFFF"/>
                </a:solidFill>
                <a:latin typeface="Nunito Bold"/>
              </a:rPr>
              <a:t>PHÂN CHIA CÔNG VIỆC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49161" y="3521754"/>
            <a:ext cx="10287000" cy="102870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A3B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43731" tIns="43731" rIns="43731" bIns="43731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99612" y="2032125"/>
            <a:ext cx="7765835" cy="2979257"/>
          </a:xfrm>
          <a:custGeom>
            <a:avLst/>
            <a:gdLst/>
            <a:ahLst/>
            <a:cxnLst/>
            <a:rect l="l" t="t" r="r" b="b"/>
            <a:pathLst>
              <a:path w="7765835" h="2979257">
                <a:moveTo>
                  <a:pt x="0" y="0"/>
                </a:moveTo>
                <a:lnTo>
                  <a:pt x="7765835" y="0"/>
                </a:lnTo>
                <a:lnTo>
                  <a:pt x="7765835" y="2979257"/>
                </a:lnTo>
                <a:lnTo>
                  <a:pt x="0" y="297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73051" y="4233910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0" y="0"/>
                </a:moveTo>
                <a:lnTo>
                  <a:pt x="16172498" y="0"/>
                </a:lnTo>
                <a:lnTo>
                  <a:pt x="16172498" y="7909821"/>
                </a:lnTo>
                <a:lnTo>
                  <a:pt x="0" y="7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5444614" y="5240957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16172498" y="0"/>
                </a:moveTo>
                <a:lnTo>
                  <a:pt x="0" y="0"/>
                </a:lnTo>
                <a:lnTo>
                  <a:pt x="0" y="7909822"/>
                </a:lnTo>
                <a:lnTo>
                  <a:pt x="16172498" y="7909822"/>
                </a:lnTo>
                <a:lnTo>
                  <a:pt x="161724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15927" y="1927116"/>
            <a:ext cx="4634917" cy="6231318"/>
          </a:xfrm>
          <a:custGeom>
            <a:avLst/>
            <a:gdLst/>
            <a:ahLst/>
            <a:cxnLst/>
            <a:rect l="l" t="t" r="r" b="b"/>
            <a:pathLst>
              <a:path w="4634917" h="6231318">
                <a:moveTo>
                  <a:pt x="0" y="0"/>
                </a:moveTo>
                <a:lnTo>
                  <a:pt x="4634917" y="0"/>
                </a:lnTo>
                <a:lnTo>
                  <a:pt x="4634917" y="6231318"/>
                </a:lnTo>
                <a:lnTo>
                  <a:pt x="0" y="623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1450" flipH="1">
            <a:off x="640020" y="7619680"/>
            <a:ext cx="18813396" cy="4994101"/>
          </a:xfrm>
          <a:custGeom>
            <a:avLst/>
            <a:gdLst/>
            <a:ahLst/>
            <a:cxnLst/>
            <a:rect l="l" t="t" r="r" b="b"/>
            <a:pathLst>
              <a:path w="18813396" h="4994101">
                <a:moveTo>
                  <a:pt x="18813396" y="0"/>
                </a:moveTo>
                <a:lnTo>
                  <a:pt x="0" y="0"/>
                </a:lnTo>
                <a:lnTo>
                  <a:pt x="0" y="4994101"/>
                </a:lnTo>
                <a:lnTo>
                  <a:pt x="18813396" y="4994101"/>
                </a:lnTo>
                <a:lnTo>
                  <a:pt x="188133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65659" y="1267017"/>
            <a:ext cx="3988717" cy="1530217"/>
          </a:xfrm>
          <a:custGeom>
            <a:avLst/>
            <a:gdLst/>
            <a:ahLst/>
            <a:cxnLst/>
            <a:rect l="l" t="t" r="r" b="b"/>
            <a:pathLst>
              <a:path w="3988717" h="1530217">
                <a:moveTo>
                  <a:pt x="0" y="0"/>
                </a:moveTo>
                <a:lnTo>
                  <a:pt x="3988718" y="0"/>
                </a:lnTo>
                <a:lnTo>
                  <a:pt x="3988718" y="1530217"/>
                </a:lnTo>
                <a:lnTo>
                  <a:pt x="0" y="1530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62377" flipH="1">
            <a:off x="-7006824" y="7508676"/>
            <a:ext cx="19649727" cy="5216109"/>
          </a:xfrm>
          <a:custGeom>
            <a:avLst/>
            <a:gdLst/>
            <a:ahLst/>
            <a:cxnLst/>
            <a:rect l="l" t="t" r="r" b="b"/>
            <a:pathLst>
              <a:path w="19649727" h="5216109">
                <a:moveTo>
                  <a:pt x="19649727" y="0"/>
                </a:moveTo>
                <a:lnTo>
                  <a:pt x="0" y="0"/>
                </a:lnTo>
                <a:lnTo>
                  <a:pt x="0" y="5216109"/>
                </a:lnTo>
                <a:lnTo>
                  <a:pt x="19649727" y="5216109"/>
                </a:lnTo>
                <a:lnTo>
                  <a:pt x="196497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17137" y="2882959"/>
            <a:ext cx="11253727" cy="357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5"/>
              </a:lnSpc>
              <a:spcBef>
                <a:spcPct val="0"/>
              </a:spcBef>
            </a:pPr>
            <a:r>
              <a:rPr lang="en-US" sz="13553" u="none">
                <a:solidFill>
                  <a:srgbClr val="FFFFFF"/>
                </a:solidFill>
                <a:latin typeface="Handyman"/>
              </a:rPr>
              <a:t>THANK YOU FOR LISTENING!</a:t>
            </a:r>
          </a:p>
        </p:txBody>
      </p:sp>
      <p:sp>
        <p:nvSpPr>
          <p:cNvPr id="13" name="Freeform 13"/>
          <p:cNvSpPr/>
          <p:nvPr/>
        </p:nvSpPr>
        <p:spPr>
          <a:xfrm rot="-136240">
            <a:off x="11776125" y="7701898"/>
            <a:ext cx="6107802" cy="2810368"/>
          </a:xfrm>
          <a:custGeom>
            <a:avLst/>
            <a:gdLst/>
            <a:ahLst/>
            <a:cxnLst/>
            <a:rect l="l" t="t" r="r" b="b"/>
            <a:pathLst>
              <a:path w="6107802" h="2810368">
                <a:moveTo>
                  <a:pt x="0" y="0"/>
                </a:moveTo>
                <a:lnTo>
                  <a:pt x="6107802" y="0"/>
                </a:lnTo>
                <a:lnTo>
                  <a:pt x="6107802" y="2810368"/>
                </a:lnTo>
                <a:lnTo>
                  <a:pt x="0" y="2810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30720" r="-178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513517"/>
            <a:ext cx="15865028" cy="7660113"/>
            <a:chOff x="0" y="0"/>
            <a:chExt cx="3798020" cy="1833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833799"/>
            </a:xfrm>
            <a:custGeom>
              <a:avLst/>
              <a:gdLst/>
              <a:ahLst/>
              <a:cxnLst/>
              <a:rect l="l" t="t" r="r" b="b"/>
              <a:pathLst>
                <a:path w="3798020" h="1833799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808911"/>
                  </a:lnTo>
                  <a:cubicBezTo>
                    <a:pt x="3798020" y="1815512"/>
                    <a:pt x="3795399" y="1821842"/>
                    <a:pt x="3790731" y="1826509"/>
                  </a:cubicBezTo>
                  <a:cubicBezTo>
                    <a:pt x="3786064" y="1831177"/>
                    <a:pt x="3779734" y="1833799"/>
                    <a:pt x="3773133" y="1833799"/>
                  </a:cubicBezTo>
                  <a:lnTo>
                    <a:pt x="24887" y="1833799"/>
                  </a:lnTo>
                  <a:cubicBezTo>
                    <a:pt x="18287" y="1833799"/>
                    <a:pt x="11957" y="1831177"/>
                    <a:pt x="7289" y="1826509"/>
                  </a:cubicBezTo>
                  <a:cubicBezTo>
                    <a:pt x="2622" y="1821842"/>
                    <a:pt x="0" y="1815512"/>
                    <a:pt x="0" y="1808911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05106" y="674269"/>
            <a:ext cx="12477787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Thành viên nhóm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3474" y="3297193"/>
            <a:ext cx="461056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Văn Đô (*)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3949" y="4318514"/>
            <a:ext cx="440931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Bá Cường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3643" y="5343023"/>
            <a:ext cx="4941673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Ngô Khánh Trình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6018" y="6367532"/>
            <a:ext cx="664464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Phạm Thiều Gia Khang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6356" y="6367532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-21520967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66356" y="4377653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-21521907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6356" y="3228334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-21520722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6356" y="5379287"/>
            <a:ext cx="3257982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-21522716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113369"/>
            <a:ext cx="15865028" cy="8060261"/>
            <a:chOff x="0" y="0"/>
            <a:chExt cx="3798020" cy="1929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929592"/>
            </a:xfrm>
            <a:custGeom>
              <a:avLst/>
              <a:gdLst/>
              <a:ahLst/>
              <a:cxnLst/>
              <a:rect l="l" t="t" r="r" b="b"/>
              <a:pathLst>
                <a:path w="3798020" h="1929592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904705"/>
                  </a:lnTo>
                  <a:cubicBezTo>
                    <a:pt x="3798020" y="1911305"/>
                    <a:pt x="3795399" y="1917636"/>
                    <a:pt x="3790731" y="1922303"/>
                  </a:cubicBezTo>
                  <a:cubicBezTo>
                    <a:pt x="3786064" y="1926970"/>
                    <a:pt x="3779734" y="1929592"/>
                    <a:pt x="3773133" y="1929592"/>
                  </a:cubicBezTo>
                  <a:lnTo>
                    <a:pt x="24887" y="1929592"/>
                  </a:lnTo>
                  <a:cubicBezTo>
                    <a:pt x="18287" y="1929592"/>
                    <a:pt x="11957" y="1926970"/>
                    <a:pt x="7289" y="1922303"/>
                  </a:cubicBezTo>
                  <a:cubicBezTo>
                    <a:pt x="2622" y="1917636"/>
                    <a:pt x="0" y="1911305"/>
                    <a:pt x="0" y="1904705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107" y="189452"/>
            <a:ext cx="15539786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Nội dung thuyết trình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45674" y="2833293"/>
            <a:ext cx="1073379" cy="10733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9955" y="3040431"/>
            <a:ext cx="844817" cy="66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5829" y="3116604"/>
            <a:ext cx="426274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QUAN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03333" y="2833280"/>
            <a:ext cx="1073379" cy="107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17614" y="3040391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8416" y="3116591"/>
            <a:ext cx="578536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THIẾT KẾ HỆ THỐNG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45674" y="6446413"/>
            <a:ext cx="1073379" cy="107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59955" y="6653524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9101" y="6453513"/>
            <a:ext cx="6074899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HIỆN THỰC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HỆ THỐNG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9053" y="6367788"/>
            <a:ext cx="1073379" cy="10733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03333" y="6574899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05332" y="6098649"/>
            <a:ext cx="607489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KẾT,</a:t>
            </a:r>
          </a:p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PHÂN CÔNG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CÔNG VIỆC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3736" y="2551774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17325" y="4330192"/>
            <a:ext cx="13031905" cy="20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52"/>
              </a:lnSpc>
            </a:pPr>
            <a:r>
              <a:rPr lang="en-US" sz="15800">
                <a:solidFill>
                  <a:srgbClr val="FFFFFF"/>
                </a:solidFill>
                <a:latin typeface="Saira Bold"/>
              </a:rPr>
              <a:t>TỔNG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670" y="2413749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3283588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954615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50060" y="8929327"/>
            <a:ext cx="838321" cy="8383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 rot="-342239">
            <a:off x="5464025" y="1368744"/>
            <a:ext cx="11456596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Giới thiệu đề tài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66059" y="3601295"/>
            <a:ext cx="7999996" cy="376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Tic Tak Toe là một trò chơi đơn giản và phổ biến được chơi trên một bảng 3x3. Hai người chơi sẽ lần lượt đánh dấu các ô trên bảng bằng các ký hiệu X hoặc O. Người chơi nào đạt được ba ký hiệu của mình liên tiếp trên một hàng, một cột hoặc đường chéo đều thắng trò chơi.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Đây là một trong trò chơi giải trí cổ điển khá đơn giản vậy nên nhóm chúng tôi sẽ cải tiến thêm về trò chơi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Thay vì là 3x3 truyền thống, cải tiến bảng tối đa 15x15 ô và luật chơi mới là phải đạt liên tục năm ký hiệu của mình trên một đường mới thắng được trò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366059" y="7663008"/>
            <a:ext cx="7999996" cy="170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 TikTakToe game gồm 2 chế độ chơi: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Classic mode: có thể chọn chơi online 2 người chơi hoặc chơi với AI (đang phát triển).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Advanture mode: chơi online với 4 người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2538025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209052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342239">
            <a:off x="5541580" y="400304"/>
            <a:ext cx="9651453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Cơ sở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lý thuyết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73932" y="3351242"/>
            <a:ext cx="1752434" cy="175242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62859" y="3351242"/>
            <a:ext cx="1752434" cy="175242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245385" y="3351242"/>
            <a:ext cx="1752434" cy="17524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573932" y="6022083"/>
            <a:ext cx="1752434" cy="175242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5832" r="-3583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840841" y="6048875"/>
            <a:ext cx="1752434" cy="17524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991905" y="6022083"/>
            <a:ext cx="1752434" cy="175242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0277" r="-4027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081823" y="5176378"/>
            <a:ext cx="2736652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1. NGÔN NGỮ LẬP TRÌNH: C#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6525" y="5168127"/>
            <a:ext cx="2499063" cy="4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1820">
                <a:solidFill>
                  <a:srgbClr val="FAFDFC"/>
                </a:solidFill>
                <a:latin typeface="Handyman"/>
              </a:rPr>
              <a:t>2. GAME ENGINE: GODOT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1405" y="5168127"/>
            <a:ext cx="2640393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3. GAME SERVER: NAKAMA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1844" y="7876179"/>
            <a:ext cx="3516609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4. CƠ SỞ DỮ LIỆU: COCKROACHDB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40290" y="7858451"/>
            <a:ext cx="4960330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5. GIAO THỨC MẠNG: REST API VÀ WEBSOCKET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450060" y="8839139"/>
            <a:ext cx="838321" cy="83832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47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THIẾT KẾ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10477">
            <a:off x="2546472" y="2515035"/>
            <a:ext cx="3842148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381" y="3790749"/>
            <a:ext cx="1596637" cy="856446"/>
            <a:chOff x="0" y="0"/>
            <a:chExt cx="812800" cy="435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35991"/>
            </a:xfrm>
            <a:custGeom>
              <a:avLst/>
              <a:gdLst/>
              <a:ahLst/>
              <a:cxnLst/>
              <a:rect l="l" t="t" r="r" b="b"/>
              <a:pathLst>
                <a:path w="812800" h="435991">
                  <a:moveTo>
                    <a:pt x="0" y="0"/>
                  </a:moveTo>
                  <a:lnTo>
                    <a:pt x="812800" y="0"/>
                  </a:lnTo>
                  <a:lnTo>
                    <a:pt x="812800" y="435991"/>
                  </a:lnTo>
                  <a:lnTo>
                    <a:pt x="0" y="43599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CLIENT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41750" y="1332175"/>
            <a:ext cx="2194768" cy="2021689"/>
            <a:chOff x="0" y="0"/>
            <a:chExt cx="1117290" cy="10291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7290" cy="1029181"/>
            </a:xfrm>
            <a:custGeom>
              <a:avLst/>
              <a:gdLst/>
              <a:ahLst/>
              <a:cxnLst/>
              <a:rect l="l" t="t" r="r" b="b"/>
              <a:pathLst>
                <a:path w="1117290" h="1029181">
                  <a:moveTo>
                    <a:pt x="0" y="0"/>
                  </a:moveTo>
                  <a:lnTo>
                    <a:pt x="1117290" y="0"/>
                  </a:lnTo>
                  <a:lnTo>
                    <a:pt x="1117290" y="1029181"/>
                  </a:lnTo>
                  <a:lnTo>
                    <a:pt x="0" y="102918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SIGN UP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&amp; SIGN IN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750" y="4247563"/>
            <a:ext cx="2194768" cy="5415953"/>
            <a:chOff x="0" y="0"/>
            <a:chExt cx="812800" cy="2005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05718"/>
            </a:xfrm>
            <a:custGeom>
              <a:avLst/>
              <a:gdLst/>
              <a:ahLst/>
              <a:cxnLst/>
              <a:rect l="l" t="t" r="r" b="b"/>
              <a:pathLst>
                <a:path w="812800" h="2005718">
                  <a:moveTo>
                    <a:pt x="0" y="0"/>
                  </a:moveTo>
                  <a:lnTo>
                    <a:pt x="812800" y="0"/>
                  </a:lnTo>
                  <a:lnTo>
                    <a:pt x="812800" y="2005718"/>
                  </a:lnTo>
                  <a:lnTo>
                    <a:pt x="0" y="2005718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RESET 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PASSWORD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77343" y="166033"/>
            <a:ext cx="1602219" cy="851942"/>
            <a:chOff x="0" y="0"/>
            <a:chExt cx="812800" cy="432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32187"/>
            </a:xfrm>
            <a:custGeom>
              <a:avLst/>
              <a:gdLst/>
              <a:ahLst/>
              <a:cxnLst/>
              <a:rect l="l" t="t" r="r" b="b"/>
              <a:pathLst>
                <a:path w="812800" h="432187">
                  <a:moveTo>
                    <a:pt x="0" y="0"/>
                  </a:moveTo>
                  <a:lnTo>
                    <a:pt x="812800" y="0"/>
                  </a:lnTo>
                  <a:lnTo>
                    <a:pt x="812800" y="432187"/>
                  </a:lnTo>
                  <a:lnTo>
                    <a:pt x="0" y="432187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SERVER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68637" y="4560330"/>
            <a:ext cx="3617673" cy="5236894"/>
            <a:chOff x="0" y="0"/>
            <a:chExt cx="952803" cy="1379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2803" cy="1379264"/>
            </a:xfrm>
            <a:custGeom>
              <a:avLst/>
              <a:gdLst/>
              <a:ahLst/>
              <a:cxnLst/>
              <a:rect l="l" t="t" r="r" b="b"/>
              <a:pathLst>
                <a:path w="952803" h="1379264">
                  <a:moveTo>
                    <a:pt x="0" y="0"/>
                  </a:moveTo>
                  <a:lnTo>
                    <a:pt x="952803" y="0"/>
                  </a:lnTo>
                  <a:lnTo>
                    <a:pt x="952803" y="1379264"/>
                  </a:lnTo>
                  <a:lnTo>
                    <a:pt x="0" y="1379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75549" y="5336915"/>
            <a:ext cx="2044049" cy="1264944"/>
            <a:chOff x="0" y="0"/>
            <a:chExt cx="843771" cy="5221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3771" cy="522161"/>
            </a:xfrm>
            <a:custGeom>
              <a:avLst/>
              <a:gdLst/>
              <a:ahLst/>
              <a:cxnLst/>
              <a:rect l="l" t="t" r="r" b="b"/>
              <a:pathLst>
                <a:path w="843771" h="522161">
                  <a:moveTo>
                    <a:pt x="421885" y="0"/>
                  </a:moveTo>
                  <a:lnTo>
                    <a:pt x="843771" y="261081"/>
                  </a:lnTo>
                  <a:lnTo>
                    <a:pt x="421885" y="522161"/>
                  </a:lnTo>
                  <a:lnTo>
                    <a:pt x="0" y="261081"/>
                  </a:lnTo>
                  <a:lnTo>
                    <a:pt x="421885" y="0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EMAIL HỢP LỆ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16351" y="7378438"/>
            <a:ext cx="2524203" cy="663141"/>
            <a:chOff x="0" y="0"/>
            <a:chExt cx="812800" cy="213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13533"/>
            </a:xfrm>
            <a:custGeom>
              <a:avLst/>
              <a:gdLst/>
              <a:ahLst/>
              <a:cxnLst/>
              <a:rect l="l" t="t" r="r" b="b"/>
              <a:pathLst>
                <a:path w="812800" h="213533">
                  <a:moveTo>
                    <a:pt x="0" y="0"/>
                  </a:moveTo>
                  <a:lnTo>
                    <a:pt x="812800" y="0"/>
                  </a:lnTo>
                  <a:lnTo>
                    <a:pt x="812800" y="213533"/>
                  </a:lnTo>
                  <a:lnTo>
                    <a:pt x="0" y="213533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MÃ XÁC NHẬN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261245" y="8771988"/>
            <a:ext cx="1358283" cy="891527"/>
          </a:xfrm>
          <a:custGeom>
            <a:avLst/>
            <a:gdLst/>
            <a:ahLst/>
            <a:cxnLst/>
            <a:rect l="l" t="t" r="r" b="b"/>
            <a:pathLst>
              <a:path w="1358283" h="891527">
                <a:moveTo>
                  <a:pt x="0" y="0"/>
                </a:moveTo>
                <a:lnTo>
                  <a:pt x="1358283" y="0"/>
                </a:lnTo>
                <a:lnTo>
                  <a:pt x="1358283" y="891528"/>
                </a:lnTo>
                <a:lnTo>
                  <a:pt x="0" y="89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5702727" y="635635"/>
            <a:ext cx="2194768" cy="9161589"/>
            <a:chOff x="0" y="0"/>
            <a:chExt cx="812800" cy="3392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3392860"/>
            </a:xfrm>
            <a:custGeom>
              <a:avLst/>
              <a:gdLst/>
              <a:ahLst/>
              <a:cxnLst/>
              <a:rect l="l" t="t" r="r" b="b"/>
              <a:pathLst>
                <a:path w="812800" h="3392860">
                  <a:moveTo>
                    <a:pt x="324525" y="0"/>
                  </a:moveTo>
                  <a:lnTo>
                    <a:pt x="488275" y="0"/>
                  </a:lnTo>
                  <a:cubicBezTo>
                    <a:pt x="667505" y="0"/>
                    <a:pt x="812800" y="145295"/>
                    <a:pt x="812800" y="324525"/>
                  </a:cubicBezTo>
                  <a:lnTo>
                    <a:pt x="812800" y="3068335"/>
                  </a:lnTo>
                  <a:cubicBezTo>
                    <a:pt x="812800" y="3154404"/>
                    <a:pt x="778609" y="3236948"/>
                    <a:pt x="717749" y="3297808"/>
                  </a:cubicBezTo>
                  <a:cubicBezTo>
                    <a:pt x="656889" y="3358669"/>
                    <a:pt x="574345" y="3392860"/>
                    <a:pt x="488275" y="3392860"/>
                  </a:cubicBezTo>
                  <a:lnTo>
                    <a:pt x="324525" y="3392860"/>
                  </a:lnTo>
                  <a:cubicBezTo>
                    <a:pt x="145295" y="3392860"/>
                    <a:pt x="0" y="3247565"/>
                    <a:pt x="0" y="3068335"/>
                  </a:cubicBezTo>
                  <a:lnTo>
                    <a:pt x="0" y="324525"/>
                  </a:lnTo>
                  <a:cubicBezTo>
                    <a:pt x="0" y="145295"/>
                    <a:pt x="145295" y="0"/>
                    <a:pt x="324525" y="0"/>
                  </a:cubicBez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COOKROACHDB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683677" y="592004"/>
            <a:ext cx="2194768" cy="1340709"/>
            <a:chOff x="0" y="0"/>
            <a:chExt cx="578046" cy="353108"/>
          </a:xfrm>
        </p:grpSpPr>
        <p:sp>
          <p:nvSpPr>
            <p:cNvPr id="28" name="Freeform 28"/>
            <p:cNvSpPr/>
            <p:nvPr/>
          </p:nvSpPr>
          <p:spPr>
            <a:xfrm>
              <a:off x="235217" y="0"/>
              <a:ext cx="107611" cy="353108"/>
            </a:xfrm>
            <a:custGeom>
              <a:avLst/>
              <a:gdLst/>
              <a:ahLst/>
              <a:cxnLst/>
              <a:rect l="l" t="t" r="r" b="b"/>
              <a:pathLst>
                <a:path w="107611" h="353108">
                  <a:moveTo>
                    <a:pt x="53806" y="0"/>
                  </a:moveTo>
                  <a:lnTo>
                    <a:pt x="53806" y="0"/>
                  </a:lnTo>
                  <a:cubicBezTo>
                    <a:pt x="107611" y="111554"/>
                    <a:pt x="107611" y="241555"/>
                    <a:pt x="53806" y="353108"/>
                  </a:cubicBezTo>
                  <a:cubicBezTo>
                    <a:pt x="0" y="241555"/>
                    <a:pt x="0" y="111554"/>
                    <a:pt x="53806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9977474" y="1017975"/>
            <a:ext cx="978" cy="3542355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4854662" y="1680586"/>
            <a:ext cx="5104741" cy="11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9997502" y="1673143"/>
            <a:ext cx="5705225" cy="148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H="1" flipV="1">
            <a:off x="4854662" y="2921626"/>
            <a:ext cx="514284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>
            <a:off x="9978452" y="2946058"/>
            <a:ext cx="5705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1827019" y="2343020"/>
            <a:ext cx="814732" cy="18759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827019" y="4218973"/>
            <a:ext cx="832842" cy="27464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H="1">
            <a:off x="9978452" y="6601859"/>
            <a:ext cx="19121" cy="7765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H="1">
            <a:off x="9940387" y="8041579"/>
            <a:ext cx="19016" cy="730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5703663" y="1341154"/>
            <a:ext cx="2263480" cy="749808"/>
            <a:chOff x="0" y="0"/>
            <a:chExt cx="1148255" cy="3803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48255" cy="380375"/>
            </a:xfrm>
            <a:custGeom>
              <a:avLst/>
              <a:gdLst/>
              <a:ahLst/>
              <a:cxnLst/>
              <a:rect l="l" t="t" r="r" b="b"/>
              <a:pathLst>
                <a:path w="1148255" h="380375">
                  <a:moveTo>
                    <a:pt x="0" y="0"/>
                  </a:moveTo>
                  <a:lnTo>
                    <a:pt x="1148255" y="0"/>
                  </a:lnTo>
                  <a:lnTo>
                    <a:pt x="1148255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THÔNG TIN ĐĂNG KÝ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86311" y="1332175"/>
            <a:ext cx="2127608" cy="749808"/>
            <a:chOff x="0" y="0"/>
            <a:chExt cx="1079328" cy="3803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79328" cy="380375"/>
            </a:xfrm>
            <a:custGeom>
              <a:avLst/>
              <a:gdLst/>
              <a:ahLst/>
              <a:cxnLst/>
              <a:rect l="l" t="t" r="r" b="b"/>
              <a:pathLst>
                <a:path w="1079328" h="380375">
                  <a:moveTo>
                    <a:pt x="0" y="0"/>
                  </a:moveTo>
                  <a:lnTo>
                    <a:pt x="1079328" y="0"/>
                  </a:lnTo>
                  <a:lnTo>
                    <a:pt x="1079328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KIỂM TRA THÔNG TIN ĐĂNG KÝ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767261" y="2538251"/>
            <a:ext cx="2127608" cy="815614"/>
            <a:chOff x="0" y="0"/>
            <a:chExt cx="1079328" cy="41375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79328" cy="413758"/>
            </a:xfrm>
            <a:custGeom>
              <a:avLst/>
              <a:gdLst/>
              <a:ahLst/>
              <a:cxnLst/>
              <a:rect l="l" t="t" r="r" b="b"/>
              <a:pathLst>
                <a:path w="1079328" h="413758">
                  <a:moveTo>
                    <a:pt x="0" y="0"/>
                  </a:moveTo>
                  <a:lnTo>
                    <a:pt x="1079328" y="0"/>
                  </a:lnTo>
                  <a:lnTo>
                    <a:pt x="1079328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TRẢ VỀ KẾT QUẢ ĐĂNG KÝ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703663" y="2503528"/>
            <a:ext cx="2263480" cy="815614"/>
            <a:chOff x="0" y="0"/>
            <a:chExt cx="1148255" cy="41375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48255" cy="413758"/>
            </a:xfrm>
            <a:custGeom>
              <a:avLst/>
              <a:gdLst/>
              <a:ahLst/>
              <a:cxnLst/>
              <a:rect l="l" t="t" r="r" b="b"/>
              <a:pathLst>
                <a:path w="1148255" h="413758">
                  <a:moveTo>
                    <a:pt x="0" y="0"/>
                  </a:moveTo>
                  <a:lnTo>
                    <a:pt x="1148255" y="0"/>
                  </a:lnTo>
                  <a:lnTo>
                    <a:pt x="1148255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SESSION MỚI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36518" y="4731983"/>
            <a:ext cx="3332119" cy="578155"/>
            <a:chOff x="0" y="0"/>
            <a:chExt cx="4442825" cy="770873"/>
          </a:xfrm>
        </p:grpSpPr>
        <p:sp>
          <p:nvSpPr>
            <p:cNvPr id="52" name="AutoShape 52"/>
            <p:cNvSpPr/>
            <p:nvPr/>
          </p:nvSpPr>
          <p:spPr>
            <a:xfrm flipV="1">
              <a:off x="0" y="410837"/>
              <a:ext cx="444282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3" name="Group 53"/>
            <p:cNvGrpSpPr/>
            <p:nvPr/>
          </p:nvGrpSpPr>
          <p:grpSpPr>
            <a:xfrm>
              <a:off x="560524" y="0"/>
              <a:ext cx="3113172" cy="770873"/>
              <a:chOff x="0" y="0"/>
              <a:chExt cx="1184476" cy="29329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184476" cy="293296"/>
              </a:xfrm>
              <a:custGeom>
                <a:avLst/>
                <a:gdLst/>
                <a:ahLst/>
                <a:cxnLst/>
                <a:rect l="l" t="t" r="r" b="b"/>
                <a:pathLst>
                  <a:path w="1184476" h="293296">
                    <a:moveTo>
                      <a:pt x="0" y="0"/>
                    </a:moveTo>
                    <a:lnTo>
                      <a:pt x="1184476" y="0"/>
                    </a:lnTo>
                    <a:lnTo>
                      <a:pt x="1184476" y="293296"/>
                    </a:lnTo>
                    <a:lnTo>
                      <a:pt x="0" y="293296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THÔNG TIN EMAIL</a:t>
                </a:r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11786218" y="4560330"/>
            <a:ext cx="3916602" cy="749808"/>
            <a:chOff x="0" y="0"/>
            <a:chExt cx="5222136" cy="999744"/>
          </a:xfrm>
        </p:grpSpPr>
        <p:sp>
          <p:nvSpPr>
            <p:cNvPr id="57" name="AutoShape 57"/>
            <p:cNvSpPr/>
            <p:nvPr/>
          </p:nvSpPr>
          <p:spPr>
            <a:xfrm flipV="1">
              <a:off x="124" y="639342"/>
              <a:ext cx="5221888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8" name="Group 58"/>
            <p:cNvGrpSpPr/>
            <p:nvPr/>
          </p:nvGrpSpPr>
          <p:grpSpPr>
            <a:xfrm>
              <a:off x="1241723" y="0"/>
              <a:ext cx="2712286" cy="999744"/>
              <a:chOff x="0" y="0"/>
              <a:chExt cx="1031950" cy="380375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195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31950" h="380375">
                    <a:moveTo>
                      <a:pt x="0" y="0"/>
                    </a:moveTo>
                    <a:lnTo>
                      <a:pt x="1031950" y="0"/>
                    </a:lnTo>
                    <a:lnTo>
                      <a:pt x="1031950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KIỂM TRA THÔNG TIN EMAIL</a:t>
                </a:r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11019545" y="5698900"/>
            <a:ext cx="4702602" cy="749808"/>
            <a:chOff x="0" y="0"/>
            <a:chExt cx="6270136" cy="999744"/>
          </a:xfrm>
        </p:grpSpPr>
        <p:sp>
          <p:nvSpPr>
            <p:cNvPr id="62" name="AutoShape 62"/>
            <p:cNvSpPr/>
            <p:nvPr/>
          </p:nvSpPr>
          <p:spPr>
            <a:xfrm flipH="1" flipV="1">
              <a:off x="247" y="372213"/>
              <a:ext cx="6269643" cy="6085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3" name="Group 63"/>
            <p:cNvGrpSpPr/>
            <p:nvPr/>
          </p:nvGrpSpPr>
          <p:grpSpPr>
            <a:xfrm>
              <a:off x="2289601" y="0"/>
              <a:ext cx="2738689" cy="999744"/>
              <a:chOff x="0" y="0"/>
              <a:chExt cx="1041995" cy="38037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041995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41995" h="380375">
                    <a:moveTo>
                      <a:pt x="0" y="0"/>
                    </a:moveTo>
                    <a:lnTo>
                      <a:pt x="1041995" y="0"/>
                    </a:lnTo>
                    <a:lnTo>
                      <a:pt x="1041995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TRẢ VỀ KẾT QUẢ KIỂM TRA EMAIL</a:t>
                </a:r>
              </a:p>
            </p:txBody>
          </p:sp>
        </p:grpSp>
      </p:grpSp>
      <p:grpSp>
        <p:nvGrpSpPr>
          <p:cNvPr id="66" name="Group 66"/>
          <p:cNvGrpSpPr/>
          <p:nvPr/>
        </p:nvGrpSpPr>
        <p:grpSpPr>
          <a:xfrm>
            <a:off x="4873605" y="5541319"/>
            <a:ext cx="4101943" cy="856135"/>
            <a:chOff x="0" y="0"/>
            <a:chExt cx="5469258" cy="1141514"/>
          </a:xfrm>
        </p:grpSpPr>
        <p:sp>
          <p:nvSpPr>
            <p:cNvPr id="67" name="AutoShape 67"/>
            <p:cNvSpPr/>
            <p:nvPr/>
          </p:nvSpPr>
          <p:spPr>
            <a:xfrm flipH="1" flipV="1">
              <a:off x="118" y="578017"/>
              <a:ext cx="5469022" cy="2539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8" name="Group 68"/>
            <p:cNvGrpSpPr/>
            <p:nvPr/>
          </p:nvGrpSpPr>
          <p:grpSpPr>
            <a:xfrm>
              <a:off x="467438" y="141770"/>
              <a:ext cx="3251148" cy="999744"/>
              <a:chOff x="0" y="0"/>
              <a:chExt cx="1236972" cy="3803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236972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236972" h="380375">
                    <a:moveTo>
                      <a:pt x="0" y="0"/>
                    </a:moveTo>
                    <a:lnTo>
                      <a:pt x="1236972" y="0"/>
                    </a:lnTo>
                    <a:lnTo>
                      <a:pt x="1236972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YÊU CẦU NHẬP LẠI EMAIL</a:t>
                </a:r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4770967" y="0"/>
              <a:ext cx="569307" cy="1135923"/>
              <a:chOff x="0" y="0"/>
              <a:chExt cx="216606" cy="432187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216606" cy="432187"/>
              </a:xfrm>
              <a:custGeom>
                <a:avLst/>
                <a:gdLst/>
                <a:ahLst/>
                <a:cxnLst/>
                <a:rect l="l" t="t" r="r" b="b"/>
                <a:pathLst>
                  <a:path w="216606" h="432187">
                    <a:moveTo>
                      <a:pt x="0" y="0"/>
                    </a:moveTo>
                    <a:lnTo>
                      <a:pt x="216606" y="0"/>
                    </a:lnTo>
                    <a:lnTo>
                      <a:pt x="216606" y="432187"/>
                    </a:lnTo>
                    <a:lnTo>
                      <a:pt x="0" y="432187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NO</a:t>
                </a:r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9720554" y="6752085"/>
            <a:ext cx="592126" cy="406908"/>
            <a:chOff x="0" y="0"/>
            <a:chExt cx="300384" cy="20642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00384" cy="206423"/>
            </a:xfrm>
            <a:custGeom>
              <a:avLst/>
              <a:gdLst/>
              <a:ahLst/>
              <a:cxnLst/>
              <a:rect l="l" t="t" r="r" b="b"/>
              <a:pathLst>
                <a:path w="300384" h="206423">
                  <a:moveTo>
                    <a:pt x="0" y="0"/>
                  </a:moveTo>
                  <a:lnTo>
                    <a:pt x="300384" y="0"/>
                  </a:lnTo>
                  <a:lnTo>
                    <a:pt x="300384" y="206423"/>
                  </a:lnTo>
                  <a:lnTo>
                    <a:pt x="0" y="206423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YES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335453" y="8241604"/>
            <a:ext cx="3284043" cy="749808"/>
            <a:chOff x="0" y="0"/>
            <a:chExt cx="1665983" cy="3803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665983" cy="380375"/>
            </a:xfrm>
            <a:custGeom>
              <a:avLst/>
              <a:gdLst/>
              <a:ahLst/>
              <a:cxnLst/>
              <a:rect l="l" t="t" r="r" b="b"/>
              <a:pathLst>
                <a:path w="1665983" h="380375">
                  <a:moveTo>
                    <a:pt x="0" y="0"/>
                  </a:moveTo>
                  <a:lnTo>
                    <a:pt x="1665983" y="0"/>
                  </a:lnTo>
                  <a:lnTo>
                    <a:pt x="1665983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MÃ XÁC NHẬN DƯỚI DẠNG LINK CHO EMAIL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>
            <a:off x="11240554" y="7710009"/>
            <a:ext cx="44431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1" name="Group 81"/>
          <p:cNvGrpSpPr/>
          <p:nvPr/>
        </p:nvGrpSpPr>
        <p:grpSpPr>
          <a:xfrm>
            <a:off x="12525773" y="7354155"/>
            <a:ext cx="2437491" cy="749808"/>
            <a:chOff x="0" y="0"/>
            <a:chExt cx="1236531" cy="3803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36531" cy="380375"/>
            </a:xfrm>
            <a:custGeom>
              <a:avLst/>
              <a:gdLst/>
              <a:ahLst/>
              <a:cxnLst/>
              <a:rect l="l" t="t" r="r" b="b"/>
              <a:pathLst>
                <a:path w="1236531" h="380375">
                  <a:moveTo>
                    <a:pt x="0" y="0"/>
                  </a:moveTo>
                  <a:lnTo>
                    <a:pt x="1236531" y="0"/>
                  </a:lnTo>
                  <a:lnTo>
                    <a:pt x="1236531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LƯU MÃ XÁC NHẬN VÀ THỜI GIAN TỒN TẠI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594987" y="158051"/>
            <a:ext cx="5512237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1. KIẾN TRÚC HỆ THỐNG </a:t>
            </a:r>
          </a:p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SIGN IN, SIGN UP VÀ RESET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787</Words>
  <Application>Microsoft Office PowerPoint</Application>
  <PresentationFormat>Custom</PresentationFormat>
  <Paragraphs>173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Genty Sans</vt:lpstr>
      <vt:lpstr>Saira Bold</vt:lpstr>
      <vt:lpstr>Bungee</vt:lpstr>
      <vt:lpstr>Nunito Bold</vt:lpstr>
      <vt:lpstr>Asap SemiBold</vt:lpstr>
      <vt:lpstr>Calibri</vt:lpstr>
      <vt:lpstr>Montserrat</vt:lpstr>
      <vt:lpstr>Nunito Bold Bold</vt:lpstr>
      <vt:lpstr>Handyman</vt:lpstr>
      <vt:lpstr>Arial</vt:lpstr>
      <vt:lpstr>Montserrat Extra-Bold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NT106</dc:title>
  <cp:lastModifiedBy>Phạm Thiều Gia Khang</cp:lastModifiedBy>
  <cp:revision>3</cp:revision>
  <dcterms:created xsi:type="dcterms:W3CDTF">2006-08-16T00:00:00Z</dcterms:created>
  <dcterms:modified xsi:type="dcterms:W3CDTF">2023-06-13T16:19:04Z</dcterms:modified>
  <dc:identifier>DAFlSUzDTMM</dc:identifier>
</cp:coreProperties>
</file>